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Lst>
  <p:sldSz cy="6858000" cx="12192000"/>
  <p:notesSz cx="6858000" cy="9144000"/>
  <p:embeddedFontLst>
    <p:embeddedFont>
      <p:font typeface="Roboto"/>
      <p:regular r:id="rId18"/>
      <p:bold r:id="rId19"/>
      <p:italic r:id="rId20"/>
      <p:boldItalic r:id="rId21"/>
    </p:embeddedFont>
    <p:embeddedFont>
      <p:font typeface="Michroma"/>
      <p:regular r:id="rId22"/>
    </p:embeddedFont>
    <p:embeddedFont>
      <p:font typeface="Exo 2"/>
      <p:regular r:id="rId23"/>
      <p:bold r:id="rId24"/>
      <p:italic r:id="rId25"/>
      <p:boldItalic r:id="rId26"/>
    </p:embeddedFont>
    <p:embeddedFont>
      <p:font typeface="Oswald"/>
      <p:regular r:id="rId27"/>
      <p:bold r:id="rId28"/>
    </p:embeddedFont>
    <p:embeddedFont>
      <p:font typeface="Merriweather"/>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0B0407E-0955-4B38-8127-6545A872B0FD}">
  <a:tblStyle styleId="{70B0407E-0955-4B38-8127-6545A872B0FD}"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22" Type="http://schemas.openxmlformats.org/officeDocument/2006/relationships/font" Target="fonts/Michroma-regular.fntdata"/><Relationship Id="rId21" Type="http://schemas.openxmlformats.org/officeDocument/2006/relationships/font" Target="fonts/Roboto-boldItalic.fntdata"/><Relationship Id="rId24" Type="http://schemas.openxmlformats.org/officeDocument/2006/relationships/font" Target="fonts/Exo2-bold.fntdata"/><Relationship Id="rId23" Type="http://schemas.openxmlformats.org/officeDocument/2006/relationships/font" Target="fonts/Exo2-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Exo2-boldItalic.fntdata"/><Relationship Id="rId25" Type="http://schemas.openxmlformats.org/officeDocument/2006/relationships/font" Target="fonts/Exo2-italic.fntdata"/><Relationship Id="rId28" Type="http://schemas.openxmlformats.org/officeDocument/2006/relationships/font" Target="fonts/Oswald-bold.fntdata"/><Relationship Id="rId27" Type="http://schemas.openxmlformats.org/officeDocument/2006/relationships/font" Target="fonts/Oswald-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Merriweather-regular.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Merriweather-italic.fntdata"/><Relationship Id="rId30" Type="http://schemas.openxmlformats.org/officeDocument/2006/relationships/font" Target="fonts/Merriweather-bold.fntdata"/><Relationship Id="rId11" Type="http://schemas.openxmlformats.org/officeDocument/2006/relationships/slide" Target="slides/slide4.xml"/><Relationship Id="rId10" Type="http://schemas.openxmlformats.org/officeDocument/2006/relationships/slide" Target="slides/slide3.xml"/><Relationship Id="rId32" Type="http://schemas.openxmlformats.org/officeDocument/2006/relationships/font" Target="fonts/Merriweather-boldItalic.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font" Target="fonts/Roboto-bold.fntdata"/><Relationship Id="rId18" Type="http://schemas.openxmlformats.org/officeDocument/2006/relationships/font" Target="fonts/Robo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95f68d7f22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g295f68d7f22_2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8e21598c76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g28e21598c76_1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959a804d32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g2959a804d32_0_6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959a804d32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2959a804d32_0_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959a804d3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2959a804d32_0_2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959a804d32_0_8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g2959a804d32_0_8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959a804d32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g2959a804d32_0_1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959a804d32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g2959a804d32_0_3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95f68d7f22_1_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295f68d7f22_1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8e21598c7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g28e21598c76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 name="Shape 14"/>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7038108" y="6356352"/>
            <a:ext cx="1115291"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3" name="Google Shape;73;p11"/>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2"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2"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7038108" y="6356352"/>
            <a:ext cx="1115291"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9" name="Google Shape;79;p12"/>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84" name="Shape 84"/>
        <p:cNvGrpSpPr/>
        <p:nvPr/>
      </p:nvGrpSpPr>
      <p:grpSpPr>
        <a:xfrm>
          <a:off x="0" y="0"/>
          <a:ext cx="0" cy="0"/>
          <a:chOff x="0" y="0"/>
          <a:chExt cx="0" cy="0"/>
        </a:xfrm>
      </p:grpSpPr>
      <p:sp>
        <p:nvSpPr>
          <p:cNvPr id="85" name="Google Shape;85;p14"/>
          <p:cNvSpPr/>
          <p:nvPr/>
        </p:nvSpPr>
        <p:spPr>
          <a:xfrm>
            <a:off x="-167" y="0"/>
            <a:ext cx="12192029" cy="5863987"/>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86" name="Google Shape;86;p14"/>
          <p:cNvSpPr txBox="1"/>
          <p:nvPr>
            <p:ph type="ctrTitle"/>
          </p:nvPr>
        </p:nvSpPr>
        <p:spPr>
          <a:xfrm>
            <a:off x="415600" y="719633"/>
            <a:ext cx="11360700" cy="1710000"/>
          </a:xfrm>
          <a:prstGeom prst="rect">
            <a:avLst/>
          </a:prstGeom>
          <a:noFill/>
          <a:ln>
            <a:noFill/>
          </a:ln>
        </p:spPr>
        <p:txBody>
          <a:bodyPr anchorCtr="0" anchor="t" bIns="121900" lIns="121900" spcFirstLastPara="1" rIns="121900" wrap="square" tIns="121900">
            <a:norm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87" name="Google Shape;87;p14"/>
          <p:cNvSpPr txBox="1"/>
          <p:nvPr>
            <p:ph idx="1" type="subTitle"/>
          </p:nvPr>
        </p:nvSpPr>
        <p:spPr>
          <a:xfrm>
            <a:off x="415600" y="2504747"/>
            <a:ext cx="5656800" cy="984300"/>
          </a:xfrm>
          <a:prstGeom prst="rect">
            <a:avLst/>
          </a:prstGeom>
          <a:noFill/>
          <a:ln>
            <a:noFill/>
          </a:ln>
        </p:spPr>
        <p:txBody>
          <a:bodyPr anchorCtr="0" anchor="t" bIns="121900" lIns="121900" spcFirstLastPara="1" rIns="121900" wrap="square" tIns="121900">
            <a:normAutofit/>
          </a:bodyPr>
          <a:lstStyle>
            <a:lvl1pPr lvl="0" rtl="0" algn="l">
              <a:lnSpc>
                <a:spcPct val="100000"/>
              </a:lnSpc>
              <a:spcBef>
                <a:spcPts val="0"/>
              </a:spcBef>
              <a:spcAft>
                <a:spcPts val="0"/>
              </a:spcAft>
              <a:buClr>
                <a:schemeClr val="lt2"/>
              </a:buClr>
              <a:buSzPts val="2100"/>
              <a:buNone/>
              <a:defRPr sz="2100">
                <a:solidFill>
                  <a:schemeClr val="lt2"/>
                </a:solidFill>
              </a:defRPr>
            </a:lvl1pPr>
            <a:lvl2pPr lvl="1" rtl="0" algn="l">
              <a:lnSpc>
                <a:spcPct val="100000"/>
              </a:lnSpc>
              <a:spcBef>
                <a:spcPts val="0"/>
              </a:spcBef>
              <a:spcAft>
                <a:spcPts val="0"/>
              </a:spcAft>
              <a:buClr>
                <a:schemeClr val="lt2"/>
              </a:buClr>
              <a:buSzPts val="2100"/>
              <a:buNone/>
              <a:defRPr sz="2100">
                <a:solidFill>
                  <a:schemeClr val="lt2"/>
                </a:solidFill>
              </a:defRPr>
            </a:lvl2pPr>
            <a:lvl3pPr lvl="2" rtl="0" algn="l">
              <a:lnSpc>
                <a:spcPct val="100000"/>
              </a:lnSpc>
              <a:spcBef>
                <a:spcPts val="0"/>
              </a:spcBef>
              <a:spcAft>
                <a:spcPts val="0"/>
              </a:spcAft>
              <a:buClr>
                <a:schemeClr val="lt2"/>
              </a:buClr>
              <a:buSzPts val="2100"/>
              <a:buNone/>
              <a:defRPr sz="2100">
                <a:solidFill>
                  <a:schemeClr val="lt2"/>
                </a:solidFill>
              </a:defRPr>
            </a:lvl3pPr>
            <a:lvl4pPr lvl="3" rtl="0" algn="l">
              <a:lnSpc>
                <a:spcPct val="100000"/>
              </a:lnSpc>
              <a:spcBef>
                <a:spcPts val="0"/>
              </a:spcBef>
              <a:spcAft>
                <a:spcPts val="0"/>
              </a:spcAft>
              <a:buClr>
                <a:schemeClr val="lt2"/>
              </a:buClr>
              <a:buSzPts val="2100"/>
              <a:buNone/>
              <a:defRPr sz="2100">
                <a:solidFill>
                  <a:schemeClr val="lt2"/>
                </a:solidFill>
              </a:defRPr>
            </a:lvl4pPr>
            <a:lvl5pPr lvl="4" rtl="0" algn="l">
              <a:lnSpc>
                <a:spcPct val="100000"/>
              </a:lnSpc>
              <a:spcBef>
                <a:spcPts val="0"/>
              </a:spcBef>
              <a:spcAft>
                <a:spcPts val="0"/>
              </a:spcAft>
              <a:buClr>
                <a:schemeClr val="lt2"/>
              </a:buClr>
              <a:buSzPts val="2100"/>
              <a:buNone/>
              <a:defRPr sz="2100">
                <a:solidFill>
                  <a:schemeClr val="lt2"/>
                </a:solidFill>
              </a:defRPr>
            </a:lvl5pPr>
            <a:lvl6pPr lvl="5" rtl="0" algn="l">
              <a:lnSpc>
                <a:spcPct val="100000"/>
              </a:lnSpc>
              <a:spcBef>
                <a:spcPts val="0"/>
              </a:spcBef>
              <a:spcAft>
                <a:spcPts val="0"/>
              </a:spcAft>
              <a:buClr>
                <a:schemeClr val="lt2"/>
              </a:buClr>
              <a:buSzPts val="2100"/>
              <a:buNone/>
              <a:defRPr sz="2100">
                <a:solidFill>
                  <a:schemeClr val="lt2"/>
                </a:solidFill>
              </a:defRPr>
            </a:lvl6pPr>
            <a:lvl7pPr lvl="6" rtl="0" algn="l">
              <a:lnSpc>
                <a:spcPct val="100000"/>
              </a:lnSpc>
              <a:spcBef>
                <a:spcPts val="0"/>
              </a:spcBef>
              <a:spcAft>
                <a:spcPts val="0"/>
              </a:spcAft>
              <a:buClr>
                <a:schemeClr val="lt2"/>
              </a:buClr>
              <a:buSzPts val="2100"/>
              <a:buNone/>
              <a:defRPr sz="2100">
                <a:solidFill>
                  <a:schemeClr val="lt2"/>
                </a:solidFill>
              </a:defRPr>
            </a:lvl7pPr>
            <a:lvl8pPr lvl="7" rtl="0" algn="l">
              <a:lnSpc>
                <a:spcPct val="100000"/>
              </a:lnSpc>
              <a:spcBef>
                <a:spcPts val="0"/>
              </a:spcBef>
              <a:spcAft>
                <a:spcPts val="0"/>
              </a:spcAft>
              <a:buClr>
                <a:schemeClr val="lt2"/>
              </a:buClr>
              <a:buSzPts val="2100"/>
              <a:buNone/>
              <a:defRPr sz="2100">
                <a:solidFill>
                  <a:schemeClr val="lt2"/>
                </a:solidFill>
              </a:defRPr>
            </a:lvl8pPr>
            <a:lvl9pPr lvl="8" rtl="0" algn="l">
              <a:lnSpc>
                <a:spcPct val="100000"/>
              </a:lnSpc>
              <a:spcBef>
                <a:spcPts val="0"/>
              </a:spcBef>
              <a:spcAft>
                <a:spcPts val="0"/>
              </a:spcAft>
              <a:buClr>
                <a:schemeClr val="lt2"/>
              </a:buClr>
              <a:buSzPts val="2100"/>
              <a:buNone/>
              <a:defRPr sz="2100">
                <a:solidFill>
                  <a:schemeClr val="lt2"/>
                </a:solidFill>
              </a:defRPr>
            </a:lvl9pPr>
          </a:lstStyle>
          <a:p/>
        </p:txBody>
      </p:sp>
      <p:sp>
        <p:nvSpPr>
          <p:cNvPr id="88" name="Google Shape;88;p14"/>
          <p:cNvSpPr txBox="1"/>
          <p:nvPr>
            <p:ph idx="12" type="sldNum"/>
          </p:nvPr>
        </p:nvSpPr>
        <p:spPr>
          <a:xfrm>
            <a:off x="11296611" y="6217623"/>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9" name="Shape 89"/>
        <p:cNvGrpSpPr/>
        <p:nvPr/>
      </p:nvGrpSpPr>
      <p:grpSpPr>
        <a:xfrm>
          <a:off x="0" y="0"/>
          <a:ext cx="0" cy="0"/>
          <a:chOff x="0" y="0"/>
          <a:chExt cx="0" cy="0"/>
        </a:xfrm>
      </p:grpSpPr>
      <p:sp>
        <p:nvSpPr>
          <p:cNvPr id="90" name="Google Shape;90;p15"/>
          <p:cNvSpPr txBox="1"/>
          <p:nvPr>
            <p:ph idx="12" type="sldNum"/>
          </p:nvPr>
        </p:nvSpPr>
        <p:spPr>
          <a:xfrm>
            <a:off x="11296611" y="6217623"/>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1" name="Shape 91"/>
        <p:cNvGrpSpPr/>
        <p:nvPr/>
      </p:nvGrpSpPr>
      <p:grpSpPr>
        <a:xfrm>
          <a:off x="0" y="0"/>
          <a:ext cx="0" cy="0"/>
          <a:chOff x="0" y="0"/>
          <a:chExt cx="0" cy="0"/>
        </a:xfrm>
      </p:grpSpPr>
      <p:sp>
        <p:nvSpPr>
          <p:cNvPr id="92" name="Google Shape;92;p16"/>
          <p:cNvSpPr/>
          <p:nvPr/>
        </p:nvSpPr>
        <p:spPr>
          <a:xfrm>
            <a:off x="0" y="0"/>
            <a:ext cx="12192000" cy="1702800"/>
          </a:xfrm>
          <a:prstGeom prst="rect">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3" name="Google Shape;93;p16"/>
          <p:cNvSpPr txBox="1"/>
          <p:nvPr>
            <p:ph type="title"/>
          </p:nvPr>
        </p:nvSpPr>
        <p:spPr>
          <a:xfrm>
            <a:off x="415633" y="667900"/>
            <a:ext cx="11360700" cy="831600"/>
          </a:xfrm>
          <a:prstGeom prst="rect">
            <a:avLst/>
          </a:prstGeom>
          <a:noFill/>
          <a:ln>
            <a:noFill/>
          </a:ln>
        </p:spPr>
        <p:txBody>
          <a:bodyPr anchorCtr="0" anchor="t" bIns="121900" lIns="121900" spcFirstLastPara="1" rIns="121900" wrap="square" tIns="121900">
            <a:normAutofit/>
          </a:bodyPr>
          <a:lstStyle>
            <a:lvl1pPr lvl="0" rtl="0" algn="l">
              <a:lnSpc>
                <a:spcPct val="100000"/>
              </a:lnSpc>
              <a:spcBef>
                <a:spcPts val="0"/>
              </a:spcBef>
              <a:spcAft>
                <a:spcPts val="0"/>
              </a:spcAft>
              <a:buClr>
                <a:schemeClr val="lt1"/>
              </a:buClr>
              <a:buSzPts val="3700"/>
              <a:buNone/>
              <a:defRPr>
                <a:solidFill>
                  <a:schemeClr val="lt1"/>
                </a:solidFill>
              </a:defRPr>
            </a:lvl1pPr>
            <a:lvl2pPr lvl="1" rtl="0" algn="l">
              <a:lnSpc>
                <a:spcPct val="100000"/>
              </a:lnSpc>
              <a:spcBef>
                <a:spcPts val="0"/>
              </a:spcBef>
              <a:spcAft>
                <a:spcPts val="0"/>
              </a:spcAft>
              <a:buClr>
                <a:schemeClr val="lt1"/>
              </a:buClr>
              <a:buSzPts val="3700"/>
              <a:buNone/>
              <a:defRPr>
                <a:solidFill>
                  <a:schemeClr val="lt1"/>
                </a:solidFill>
              </a:defRPr>
            </a:lvl2pPr>
            <a:lvl3pPr lvl="2" rtl="0" algn="l">
              <a:lnSpc>
                <a:spcPct val="100000"/>
              </a:lnSpc>
              <a:spcBef>
                <a:spcPts val="0"/>
              </a:spcBef>
              <a:spcAft>
                <a:spcPts val="0"/>
              </a:spcAft>
              <a:buClr>
                <a:schemeClr val="lt1"/>
              </a:buClr>
              <a:buSzPts val="3700"/>
              <a:buNone/>
              <a:defRPr>
                <a:solidFill>
                  <a:schemeClr val="lt1"/>
                </a:solidFill>
              </a:defRPr>
            </a:lvl3pPr>
            <a:lvl4pPr lvl="3" rtl="0" algn="l">
              <a:lnSpc>
                <a:spcPct val="100000"/>
              </a:lnSpc>
              <a:spcBef>
                <a:spcPts val="0"/>
              </a:spcBef>
              <a:spcAft>
                <a:spcPts val="0"/>
              </a:spcAft>
              <a:buClr>
                <a:schemeClr val="lt1"/>
              </a:buClr>
              <a:buSzPts val="3700"/>
              <a:buNone/>
              <a:defRPr>
                <a:solidFill>
                  <a:schemeClr val="lt1"/>
                </a:solidFill>
              </a:defRPr>
            </a:lvl4pPr>
            <a:lvl5pPr lvl="4" rtl="0" algn="l">
              <a:lnSpc>
                <a:spcPct val="100000"/>
              </a:lnSpc>
              <a:spcBef>
                <a:spcPts val="0"/>
              </a:spcBef>
              <a:spcAft>
                <a:spcPts val="0"/>
              </a:spcAft>
              <a:buClr>
                <a:schemeClr val="lt1"/>
              </a:buClr>
              <a:buSzPts val="3700"/>
              <a:buNone/>
              <a:defRPr>
                <a:solidFill>
                  <a:schemeClr val="lt1"/>
                </a:solidFill>
              </a:defRPr>
            </a:lvl5pPr>
            <a:lvl6pPr lvl="5" rtl="0" algn="l">
              <a:lnSpc>
                <a:spcPct val="100000"/>
              </a:lnSpc>
              <a:spcBef>
                <a:spcPts val="0"/>
              </a:spcBef>
              <a:spcAft>
                <a:spcPts val="0"/>
              </a:spcAft>
              <a:buClr>
                <a:schemeClr val="lt1"/>
              </a:buClr>
              <a:buSzPts val="3700"/>
              <a:buNone/>
              <a:defRPr>
                <a:solidFill>
                  <a:schemeClr val="lt1"/>
                </a:solidFill>
              </a:defRPr>
            </a:lvl6pPr>
            <a:lvl7pPr lvl="6" rtl="0" algn="l">
              <a:lnSpc>
                <a:spcPct val="100000"/>
              </a:lnSpc>
              <a:spcBef>
                <a:spcPts val="0"/>
              </a:spcBef>
              <a:spcAft>
                <a:spcPts val="0"/>
              </a:spcAft>
              <a:buClr>
                <a:schemeClr val="lt1"/>
              </a:buClr>
              <a:buSzPts val="3700"/>
              <a:buNone/>
              <a:defRPr>
                <a:solidFill>
                  <a:schemeClr val="lt1"/>
                </a:solidFill>
              </a:defRPr>
            </a:lvl7pPr>
            <a:lvl8pPr lvl="7" rtl="0" algn="l">
              <a:lnSpc>
                <a:spcPct val="100000"/>
              </a:lnSpc>
              <a:spcBef>
                <a:spcPts val="0"/>
              </a:spcBef>
              <a:spcAft>
                <a:spcPts val="0"/>
              </a:spcAft>
              <a:buClr>
                <a:schemeClr val="lt1"/>
              </a:buClr>
              <a:buSzPts val="3700"/>
              <a:buNone/>
              <a:defRPr>
                <a:solidFill>
                  <a:schemeClr val="lt1"/>
                </a:solidFill>
              </a:defRPr>
            </a:lvl8pPr>
            <a:lvl9pPr lvl="8" rtl="0" algn="l">
              <a:lnSpc>
                <a:spcPct val="100000"/>
              </a:lnSpc>
              <a:spcBef>
                <a:spcPts val="0"/>
              </a:spcBef>
              <a:spcAft>
                <a:spcPts val="0"/>
              </a:spcAft>
              <a:buClr>
                <a:schemeClr val="lt1"/>
              </a:buClr>
              <a:buSzPts val="3700"/>
              <a:buNone/>
              <a:defRPr>
                <a:solidFill>
                  <a:schemeClr val="lt1"/>
                </a:solidFill>
              </a:defRPr>
            </a:lvl9pPr>
          </a:lstStyle>
          <a:p/>
        </p:txBody>
      </p:sp>
      <p:sp>
        <p:nvSpPr>
          <p:cNvPr id="94" name="Google Shape;94;p16"/>
          <p:cNvSpPr txBox="1"/>
          <p:nvPr>
            <p:ph idx="12" type="sldNum"/>
          </p:nvPr>
        </p:nvSpPr>
        <p:spPr>
          <a:xfrm>
            <a:off x="11296611" y="6217623"/>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95" name="Shape 95"/>
        <p:cNvGrpSpPr/>
        <p:nvPr/>
      </p:nvGrpSpPr>
      <p:grpSpPr>
        <a:xfrm>
          <a:off x="0" y="0"/>
          <a:ext cx="0" cy="0"/>
          <a:chOff x="0" y="0"/>
          <a:chExt cx="0" cy="0"/>
        </a:xfrm>
      </p:grpSpPr>
      <p:sp>
        <p:nvSpPr>
          <p:cNvPr id="96" name="Google Shape;96;p17"/>
          <p:cNvSpPr/>
          <p:nvPr/>
        </p:nvSpPr>
        <p:spPr>
          <a:xfrm>
            <a:off x="0" y="64132"/>
            <a:ext cx="12192029" cy="5863987"/>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97" name="Google Shape;97;p17"/>
          <p:cNvSpPr/>
          <p:nvPr/>
        </p:nvSpPr>
        <p:spPr>
          <a:xfrm>
            <a:off x="0" y="0"/>
            <a:ext cx="12192029" cy="5863987"/>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98" name="Google Shape;98;p17"/>
          <p:cNvSpPr txBox="1"/>
          <p:nvPr>
            <p:ph type="title"/>
          </p:nvPr>
        </p:nvSpPr>
        <p:spPr>
          <a:xfrm>
            <a:off x="415600" y="719633"/>
            <a:ext cx="11360700" cy="1710000"/>
          </a:xfrm>
          <a:prstGeom prst="rect">
            <a:avLst/>
          </a:prstGeom>
          <a:noFill/>
          <a:ln>
            <a:noFill/>
          </a:ln>
        </p:spPr>
        <p:txBody>
          <a:bodyPr anchorCtr="0" anchor="t" bIns="121900" lIns="121900" spcFirstLastPara="1" rIns="121900" wrap="square" tIns="121900">
            <a:norm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99" name="Google Shape;99;p17"/>
          <p:cNvSpPr txBox="1"/>
          <p:nvPr>
            <p:ph idx="12" type="sldNum"/>
          </p:nvPr>
        </p:nvSpPr>
        <p:spPr>
          <a:xfrm>
            <a:off x="11296611" y="6217623"/>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8"/>
          <p:cNvSpPr/>
          <p:nvPr/>
        </p:nvSpPr>
        <p:spPr>
          <a:xfrm>
            <a:off x="0" y="0"/>
            <a:ext cx="57519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2" name="Google Shape;102;p18"/>
          <p:cNvSpPr/>
          <p:nvPr/>
        </p:nvSpPr>
        <p:spPr>
          <a:xfrm>
            <a:off x="0" y="58833"/>
            <a:ext cx="5751356" cy="5865687"/>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103" name="Google Shape;103;p18"/>
          <p:cNvSpPr/>
          <p:nvPr/>
        </p:nvSpPr>
        <p:spPr>
          <a:xfrm>
            <a:off x="-167" y="0"/>
            <a:ext cx="5755723" cy="5860653"/>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104" name="Google Shape;104;p18"/>
          <p:cNvSpPr txBox="1"/>
          <p:nvPr>
            <p:ph type="title"/>
          </p:nvPr>
        </p:nvSpPr>
        <p:spPr>
          <a:xfrm>
            <a:off x="415633" y="667900"/>
            <a:ext cx="4941900" cy="3345300"/>
          </a:xfrm>
          <a:prstGeom prst="rect">
            <a:avLst/>
          </a:prstGeom>
          <a:noFill/>
          <a:ln>
            <a:noFill/>
          </a:ln>
        </p:spPr>
        <p:txBody>
          <a:bodyPr anchorCtr="0" anchor="t" bIns="121900" lIns="121900" spcFirstLastPara="1" rIns="121900" wrap="square" tIns="121900">
            <a:normAutofit/>
          </a:bodyPr>
          <a:lstStyle>
            <a:lvl1pPr lvl="0" rtl="0" algn="l">
              <a:lnSpc>
                <a:spcPct val="100000"/>
              </a:lnSpc>
              <a:spcBef>
                <a:spcPts val="0"/>
              </a:spcBef>
              <a:spcAft>
                <a:spcPts val="0"/>
              </a:spcAft>
              <a:buClr>
                <a:schemeClr val="lt1"/>
              </a:buClr>
              <a:buSzPts val="3700"/>
              <a:buNone/>
              <a:defRPr>
                <a:solidFill>
                  <a:schemeClr val="lt1"/>
                </a:solidFill>
              </a:defRPr>
            </a:lvl1pPr>
            <a:lvl2pPr lvl="1" rtl="0" algn="l">
              <a:lnSpc>
                <a:spcPct val="100000"/>
              </a:lnSpc>
              <a:spcBef>
                <a:spcPts val="0"/>
              </a:spcBef>
              <a:spcAft>
                <a:spcPts val="0"/>
              </a:spcAft>
              <a:buClr>
                <a:schemeClr val="lt1"/>
              </a:buClr>
              <a:buSzPts val="3700"/>
              <a:buNone/>
              <a:defRPr>
                <a:solidFill>
                  <a:schemeClr val="lt1"/>
                </a:solidFill>
              </a:defRPr>
            </a:lvl2pPr>
            <a:lvl3pPr lvl="2" rtl="0" algn="l">
              <a:lnSpc>
                <a:spcPct val="100000"/>
              </a:lnSpc>
              <a:spcBef>
                <a:spcPts val="0"/>
              </a:spcBef>
              <a:spcAft>
                <a:spcPts val="0"/>
              </a:spcAft>
              <a:buClr>
                <a:schemeClr val="lt1"/>
              </a:buClr>
              <a:buSzPts val="3700"/>
              <a:buNone/>
              <a:defRPr>
                <a:solidFill>
                  <a:schemeClr val="lt1"/>
                </a:solidFill>
              </a:defRPr>
            </a:lvl3pPr>
            <a:lvl4pPr lvl="3" rtl="0" algn="l">
              <a:lnSpc>
                <a:spcPct val="100000"/>
              </a:lnSpc>
              <a:spcBef>
                <a:spcPts val="0"/>
              </a:spcBef>
              <a:spcAft>
                <a:spcPts val="0"/>
              </a:spcAft>
              <a:buClr>
                <a:schemeClr val="lt1"/>
              </a:buClr>
              <a:buSzPts val="3700"/>
              <a:buNone/>
              <a:defRPr>
                <a:solidFill>
                  <a:schemeClr val="lt1"/>
                </a:solidFill>
              </a:defRPr>
            </a:lvl4pPr>
            <a:lvl5pPr lvl="4" rtl="0" algn="l">
              <a:lnSpc>
                <a:spcPct val="100000"/>
              </a:lnSpc>
              <a:spcBef>
                <a:spcPts val="0"/>
              </a:spcBef>
              <a:spcAft>
                <a:spcPts val="0"/>
              </a:spcAft>
              <a:buClr>
                <a:schemeClr val="lt1"/>
              </a:buClr>
              <a:buSzPts val="3700"/>
              <a:buNone/>
              <a:defRPr>
                <a:solidFill>
                  <a:schemeClr val="lt1"/>
                </a:solidFill>
              </a:defRPr>
            </a:lvl5pPr>
            <a:lvl6pPr lvl="5" rtl="0" algn="l">
              <a:lnSpc>
                <a:spcPct val="100000"/>
              </a:lnSpc>
              <a:spcBef>
                <a:spcPts val="0"/>
              </a:spcBef>
              <a:spcAft>
                <a:spcPts val="0"/>
              </a:spcAft>
              <a:buClr>
                <a:schemeClr val="lt1"/>
              </a:buClr>
              <a:buSzPts val="3700"/>
              <a:buNone/>
              <a:defRPr>
                <a:solidFill>
                  <a:schemeClr val="lt1"/>
                </a:solidFill>
              </a:defRPr>
            </a:lvl6pPr>
            <a:lvl7pPr lvl="6" rtl="0" algn="l">
              <a:lnSpc>
                <a:spcPct val="100000"/>
              </a:lnSpc>
              <a:spcBef>
                <a:spcPts val="0"/>
              </a:spcBef>
              <a:spcAft>
                <a:spcPts val="0"/>
              </a:spcAft>
              <a:buClr>
                <a:schemeClr val="lt1"/>
              </a:buClr>
              <a:buSzPts val="3700"/>
              <a:buNone/>
              <a:defRPr>
                <a:solidFill>
                  <a:schemeClr val="lt1"/>
                </a:solidFill>
              </a:defRPr>
            </a:lvl7pPr>
            <a:lvl8pPr lvl="7" rtl="0" algn="l">
              <a:lnSpc>
                <a:spcPct val="100000"/>
              </a:lnSpc>
              <a:spcBef>
                <a:spcPts val="0"/>
              </a:spcBef>
              <a:spcAft>
                <a:spcPts val="0"/>
              </a:spcAft>
              <a:buClr>
                <a:schemeClr val="lt1"/>
              </a:buClr>
              <a:buSzPts val="3700"/>
              <a:buNone/>
              <a:defRPr>
                <a:solidFill>
                  <a:schemeClr val="lt1"/>
                </a:solidFill>
              </a:defRPr>
            </a:lvl8pPr>
            <a:lvl9pPr lvl="8" rtl="0" algn="l">
              <a:lnSpc>
                <a:spcPct val="100000"/>
              </a:lnSpc>
              <a:spcBef>
                <a:spcPts val="0"/>
              </a:spcBef>
              <a:spcAft>
                <a:spcPts val="0"/>
              </a:spcAft>
              <a:buClr>
                <a:schemeClr val="lt1"/>
              </a:buClr>
              <a:buSzPts val="3700"/>
              <a:buNone/>
              <a:defRPr>
                <a:solidFill>
                  <a:schemeClr val="lt1"/>
                </a:solidFill>
              </a:defRPr>
            </a:lvl9pPr>
          </a:lstStyle>
          <a:p/>
        </p:txBody>
      </p:sp>
      <p:sp>
        <p:nvSpPr>
          <p:cNvPr id="105" name="Google Shape;105;p18"/>
          <p:cNvSpPr txBox="1"/>
          <p:nvPr>
            <p:ph idx="1" type="body"/>
          </p:nvPr>
        </p:nvSpPr>
        <p:spPr>
          <a:xfrm>
            <a:off x="6192900" y="667900"/>
            <a:ext cx="5555100" cy="5464800"/>
          </a:xfrm>
          <a:prstGeom prst="rect">
            <a:avLst/>
          </a:prstGeom>
          <a:noFill/>
          <a:ln>
            <a:noFill/>
          </a:ln>
        </p:spPr>
        <p:txBody>
          <a:bodyPr anchorCtr="0" anchor="t" bIns="121900" lIns="121900" spcFirstLastPara="1" rIns="121900" wrap="square" tIns="121900">
            <a:normAutofit/>
          </a:bodyPr>
          <a:lstStyle>
            <a:lvl1pPr indent="-336550" lvl="0" marL="457200" rtl="0" algn="l">
              <a:lnSpc>
                <a:spcPct val="115000"/>
              </a:lnSpc>
              <a:spcBef>
                <a:spcPts val="0"/>
              </a:spcBef>
              <a:spcAft>
                <a:spcPts val="0"/>
              </a:spcAft>
              <a:buSzPts val="1700"/>
              <a:buChar char="●"/>
              <a:defRPr/>
            </a:lvl1pPr>
            <a:lvl2pPr indent="-323850" lvl="1" marL="914400" rtl="0" algn="l">
              <a:lnSpc>
                <a:spcPct val="115000"/>
              </a:lnSpc>
              <a:spcBef>
                <a:spcPts val="0"/>
              </a:spcBef>
              <a:spcAft>
                <a:spcPts val="0"/>
              </a:spcAft>
              <a:buSzPts val="1500"/>
              <a:buChar char="○"/>
              <a:defRPr/>
            </a:lvl2pPr>
            <a:lvl3pPr indent="-323850" lvl="2" marL="1371600" rtl="0" algn="l">
              <a:lnSpc>
                <a:spcPct val="115000"/>
              </a:lnSpc>
              <a:spcBef>
                <a:spcPts val="0"/>
              </a:spcBef>
              <a:spcAft>
                <a:spcPts val="0"/>
              </a:spcAft>
              <a:buSzPts val="1500"/>
              <a:buChar char="■"/>
              <a:defRPr/>
            </a:lvl3pPr>
            <a:lvl4pPr indent="-323850" lvl="3" marL="1828800" rtl="0" algn="l">
              <a:lnSpc>
                <a:spcPct val="115000"/>
              </a:lnSpc>
              <a:spcBef>
                <a:spcPts val="0"/>
              </a:spcBef>
              <a:spcAft>
                <a:spcPts val="0"/>
              </a:spcAft>
              <a:buSzPts val="1500"/>
              <a:buChar char="●"/>
              <a:defRPr/>
            </a:lvl4pPr>
            <a:lvl5pPr indent="-323850" lvl="4" marL="2286000" rtl="0" algn="l">
              <a:lnSpc>
                <a:spcPct val="115000"/>
              </a:lnSpc>
              <a:spcBef>
                <a:spcPts val="0"/>
              </a:spcBef>
              <a:spcAft>
                <a:spcPts val="0"/>
              </a:spcAft>
              <a:buSzPts val="1500"/>
              <a:buChar char="○"/>
              <a:defRPr/>
            </a:lvl5pPr>
            <a:lvl6pPr indent="-323850" lvl="5" marL="2743200" rtl="0" algn="l">
              <a:lnSpc>
                <a:spcPct val="115000"/>
              </a:lnSpc>
              <a:spcBef>
                <a:spcPts val="0"/>
              </a:spcBef>
              <a:spcAft>
                <a:spcPts val="0"/>
              </a:spcAft>
              <a:buSzPts val="1500"/>
              <a:buChar char="■"/>
              <a:defRPr/>
            </a:lvl6pPr>
            <a:lvl7pPr indent="-323850" lvl="6" marL="3200400" rtl="0" algn="l">
              <a:lnSpc>
                <a:spcPct val="115000"/>
              </a:lnSpc>
              <a:spcBef>
                <a:spcPts val="0"/>
              </a:spcBef>
              <a:spcAft>
                <a:spcPts val="0"/>
              </a:spcAft>
              <a:buSzPts val="1500"/>
              <a:buChar char="●"/>
              <a:defRPr/>
            </a:lvl7pPr>
            <a:lvl8pPr indent="-323850" lvl="7" marL="3657600" rtl="0" algn="l">
              <a:lnSpc>
                <a:spcPct val="115000"/>
              </a:lnSpc>
              <a:spcBef>
                <a:spcPts val="0"/>
              </a:spcBef>
              <a:spcAft>
                <a:spcPts val="0"/>
              </a:spcAft>
              <a:buSzPts val="1500"/>
              <a:buChar char="○"/>
              <a:defRPr/>
            </a:lvl8pPr>
            <a:lvl9pPr indent="-323850" lvl="8" marL="4114800" rtl="0" algn="l">
              <a:lnSpc>
                <a:spcPct val="115000"/>
              </a:lnSpc>
              <a:spcBef>
                <a:spcPts val="0"/>
              </a:spcBef>
              <a:spcAft>
                <a:spcPts val="0"/>
              </a:spcAft>
              <a:buSzPts val="1500"/>
              <a:buChar char="■"/>
              <a:defRPr/>
            </a:lvl9pPr>
          </a:lstStyle>
          <a:p/>
        </p:txBody>
      </p:sp>
      <p:sp>
        <p:nvSpPr>
          <p:cNvPr id="106" name="Google Shape;106;p18"/>
          <p:cNvSpPr txBox="1"/>
          <p:nvPr>
            <p:ph idx="12" type="sldNum"/>
          </p:nvPr>
        </p:nvSpPr>
        <p:spPr>
          <a:xfrm>
            <a:off x="11296611" y="6217623"/>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7" name="Shape 107"/>
        <p:cNvGrpSpPr/>
        <p:nvPr/>
      </p:nvGrpSpPr>
      <p:grpSpPr>
        <a:xfrm>
          <a:off x="0" y="0"/>
          <a:ext cx="0" cy="0"/>
          <a:chOff x="0" y="0"/>
          <a:chExt cx="0" cy="0"/>
        </a:xfrm>
      </p:grpSpPr>
      <p:sp>
        <p:nvSpPr>
          <p:cNvPr id="108" name="Google Shape;108;p19"/>
          <p:cNvSpPr/>
          <p:nvPr/>
        </p:nvSpPr>
        <p:spPr>
          <a:xfrm>
            <a:off x="0" y="0"/>
            <a:ext cx="12192000" cy="1702800"/>
          </a:xfrm>
          <a:prstGeom prst="rect">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9" name="Google Shape;109;p19"/>
          <p:cNvSpPr txBox="1"/>
          <p:nvPr>
            <p:ph type="title"/>
          </p:nvPr>
        </p:nvSpPr>
        <p:spPr>
          <a:xfrm>
            <a:off x="415633" y="667900"/>
            <a:ext cx="11360700" cy="831600"/>
          </a:xfrm>
          <a:prstGeom prst="rect">
            <a:avLst/>
          </a:prstGeom>
          <a:noFill/>
          <a:ln>
            <a:noFill/>
          </a:ln>
        </p:spPr>
        <p:txBody>
          <a:bodyPr anchorCtr="0" anchor="t" bIns="121900" lIns="121900" spcFirstLastPara="1" rIns="121900" wrap="square" tIns="121900">
            <a:normAutofit/>
          </a:bodyPr>
          <a:lstStyle>
            <a:lvl1pPr lvl="0" rtl="0" algn="l">
              <a:lnSpc>
                <a:spcPct val="100000"/>
              </a:lnSpc>
              <a:spcBef>
                <a:spcPts val="0"/>
              </a:spcBef>
              <a:spcAft>
                <a:spcPts val="0"/>
              </a:spcAft>
              <a:buClr>
                <a:schemeClr val="lt1"/>
              </a:buClr>
              <a:buSzPts val="3700"/>
              <a:buNone/>
              <a:defRPr>
                <a:solidFill>
                  <a:schemeClr val="lt1"/>
                </a:solidFill>
              </a:defRPr>
            </a:lvl1pPr>
            <a:lvl2pPr lvl="1" rtl="0" algn="l">
              <a:lnSpc>
                <a:spcPct val="100000"/>
              </a:lnSpc>
              <a:spcBef>
                <a:spcPts val="0"/>
              </a:spcBef>
              <a:spcAft>
                <a:spcPts val="0"/>
              </a:spcAft>
              <a:buClr>
                <a:schemeClr val="lt1"/>
              </a:buClr>
              <a:buSzPts val="3700"/>
              <a:buNone/>
              <a:defRPr>
                <a:solidFill>
                  <a:schemeClr val="lt1"/>
                </a:solidFill>
              </a:defRPr>
            </a:lvl2pPr>
            <a:lvl3pPr lvl="2" rtl="0" algn="l">
              <a:lnSpc>
                <a:spcPct val="100000"/>
              </a:lnSpc>
              <a:spcBef>
                <a:spcPts val="0"/>
              </a:spcBef>
              <a:spcAft>
                <a:spcPts val="0"/>
              </a:spcAft>
              <a:buClr>
                <a:schemeClr val="lt1"/>
              </a:buClr>
              <a:buSzPts val="3700"/>
              <a:buNone/>
              <a:defRPr>
                <a:solidFill>
                  <a:schemeClr val="lt1"/>
                </a:solidFill>
              </a:defRPr>
            </a:lvl3pPr>
            <a:lvl4pPr lvl="3" rtl="0" algn="l">
              <a:lnSpc>
                <a:spcPct val="100000"/>
              </a:lnSpc>
              <a:spcBef>
                <a:spcPts val="0"/>
              </a:spcBef>
              <a:spcAft>
                <a:spcPts val="0"/>
              </a:spcAft>
              <a:buClr>
                <a:schemeClr val="lt1"/>
              </a:buClr>
              <a:buSzPts val="3700"/>
              <a:buNone/>
              <a:defRPr>
                <a:solidFill>
                  <a:schemeClr val="lt1"/>
                </a:solidFill>
              </a:defRPr>
            </a:lvl4pPr>
            <a:lvl5pPr lvl="4" rtl="0" algn="l">
              <a:lnSpc>
                <a:spcPct val="100000"/>
              </a:lnSpc>
              <a:spcBef>
                <a:spcPts val="0"/>
              </a:spcBef>
              <a:spcAft>
                <a:spcPts val="0"/>
              </a:spcAft>
              <a:buClr>
                <a:schemeClr val="lt1"/>
              </a:buClr>
              <a:buSzPts val="3700"/>
              <a:buNone/>
              <a:defRPr>
                <a:solidFill>
                  <a:schemeClr val="lt1"/>
                </a:solidFill>
              </a:defRPr>
            </a:lvl5pPr>
            <a:lvl6pPr lvl="5" rtl="0" algn="l">
              <a:lnSpc>
                <a:spcPct val="100000"/>
              </a:lnSpc>
              <a:spcBef>
                <a:spcPts val="0"/>
              </a:spcBef>
              <a:spcAft>
                <a:spcPts val="0"/>
              </a:spcAft>
              <a:buClr>
                <a:schemeClr val="lt1"/>
              </a:buClr>
              <a:buSzPts val="3700"/>
              <a:buNone/>
              <a:defRPr>
                <a:solidFill>
                  <a:schemeClr val="lt1"/>
                </a:solidFill>
              </a:defRPr>
            </a:lvl6pPr>
            <a:lvl7pPr lvl="6" rtl="0" algn="l">
              <a:lnSpc>
                <a:spcPct val="100000"/>
              </a:lnSpc>
              <a:spcBef>
                <a:spcPts val="0"/>
              </a:spcBef>
              <a:spcAft>
                <a:spcPts val="0"/>
              </a:spcAft>
              <a:buClr>
                <a:schemeClr val="lt1"/>
              </a:buClr>
              <a:buSzPts val="3700"/>
              <a:buNone/>
              <a:defRPr>
                <a:solidFill>
                  <a:schemeClr val="lt1"/>
                </a:solidFill>
              </a:defRPr>
            </a:lvl7pPr>
            <a:lvl8pPr lvl="7" rtl="0" algn="l">
              <a:lnSpc>
                <a:spcPct val="100000"/>
              </a:lnSpc>
              <a:spcBef>
                <a:spcPts val="0"/>
              </a:spcBef>
              <a:spcAft>
                <a:spcPts val="0"/>
              </a:spcAft>
              <a:buClr>
                <a:schemeClr val="lt1"/>
              </a:buClr>
              <a:buSzPts val="3700"/>
              <a:buNone/>
              <a:defRPr>
                <a:solidFill>
                  <a:schemeClr val="lt1"/>
                </a:solidFill>
              </a:defRPr>
            </a:lvl8pPr>
            <a:lvl9pPr lvl="8" rtl="0" algn="l">
              <a:lnSpc>
                <a:spcPct val="100000"/>
              </a:lnSpc>
              <a:spcBef>
                <a:spcPts val="0"/>
              </a:spcBef>
              <a:spcAft>
                <a:spcPts val="0"/>
              </a:spcAft>
              <a:buClr>
                <a:schemeClr val="lt1"/>
              </a:buClr>
              <a:buSzPts val="3700"/>
              <a:buNone/>
              <a:defRPr>
                <a:solidFill>
                  <a:schemeClr val="lt1"/>
                </a:solidFill>
              </a:defRPr>
            </a:lvl9pPr>
          </a:lstStyle>
          <a:p/>
        </p:txBody>
      </p:sp>
      <p:sp>
        <p:nvSpPr>
          <p:cNvPr id="110" name="Google Shape;110;p19"/>
          <p:cNvSpPr txBox="1"/>
          <p:nvPr>
            <p:ph idx="1" type="body"/>
          </p:nvPr>
        </p:nvSpPr>
        <p:spPr>
          <a:xfrm>
            <a:off x="415600" y="2007600"/>
            <a:ext cx="5333100" cy="4101600"/>
          </a:xfrm>
          <a:prstGeom prst="rect">
            <a:avLst/>
          </a:prstGeom>
          <a:noFill/>
          <a:ln>
            <a:noFill/>
          </a:ln>
        </p:spPr>
        <p:txBody>
          <a:bodyPr anchorCtr="0" anchor="t" bIns="121900" lIns="121900" spcFirstLastPara="1" rIns="121900" wrap="square" tIns="121900">
            <a:normAutofit/>
          </a:bodyPr>
          <a:lstStyle>
            <a:lvl1pPr indent="-336550" lvl="0" marL="457200" rtl="0" algn="l">
              <a:lnSpc>
                <a:spcPct val="115000"/>
              </a:lnSpc>
              <a:spcBef>
                <a:spcPts val="0"/>
              </a:spcBef>
              <a:spcAft>
                <a:spcPts val="0"/>
              </a:spcAft>
              <a:buSzPts val="1700"/>
              <a:buChar char="●"/>
              <a:defRPr/>
            </a:lvl1pPr>
            <a:lvl2pPr indent="-323850" lvl="1" marL="914400" rtl="0" algn="l">
              <a:lnSpc>
                <a:spcPct val="115000"/>
              </a:lnSpc>
              <a:spcBef>
                <a:spcPts val="0"/>
              </a:spcBef>
              <a:spcAft>
                <a:spcPts val="0"/>
              </a:spcAft>
              <a:buSzPts val="1500"/>
              <a:buChar char="○"/>
              <a:defRPr/>
            </a:lvl2pPr>
            <a:lvl3pPr indent="-323850" lvl="2" marL="1371600" rtl="0" algn="l">
              <a:lnSpc>
                <a:spcPct val="115000"/>
              </a:lnSpc>
              <a:spcBef>
                <a:spcPts val="0"/>
              </a:spcBef>
              <a:spcAft>
                <a:spcPts val="0"/>
              </a:spcAft>
              <a:buSzPts val="1500"/>
              <a:buChar char="■"/>
              <a:defRPr/>
            </a:lvl3pPr>
            <a:lvl4pPr indent="-323850" lvl="3" marL="1828800" rtl="0" algn="l">
              <a:lnSpc>
                <a:spcPct val="115000"/>
              </a:lnSpc>
              <a:spcBef>
                <a:spcPts val="0"/>
              </a:spcBef>
              <a:spcAft>
                <a:spcPts val="0"/>
              </a:spcAft>
              <a:buSzPts val="1500"/>
              <a:buChar char="●"/>
              <a:defRPr/>
            </a:lvl4pPr>
            <a:lvl5pPr indent="-323850" lvl="4" marL="2286000" rtl="0" algn="l">
              <a:lnSpc>
                <a:spcPct val="115000"/>
              </a:lnSpc>
              <a:spcBef>
                <a:spcPts val="0"/>
              </a:spcBef>
              <a:spcAft>
                <a:spcPts val="0"/>
              </a:spcAft>
              <a:buSzPts val="1500"/>
              <a:buChar char="○"/>
              <a:defRPr/>
            </a:lvl5pPr>
            <a:lvl6pPr indent="-323850" lvl="5" marL="2743200" rtl="0" algn="l">
              <a:lnSpc>
                <a:spcPct val="115000"/>
              </a:lnSpc>
              <a:spcBef>
                <a:spcPts val="0"/>
              </a:spcBef>
              <a:spcAft>
                <a:spcPts val="0"/>
              </a:spcAft>
              <a:buSzPts val="1500"/>
              <a:buChar char="■"/>
              <a:defRPr/>
            </a:lvl6pPr>
            <a:lvl7pPr indent="-323850" lvl="6" marL="3200400" rtl="0" algn="l">
              <a:lnSpc>
                <a:spcPct val="115000"/>
              </a:lnSpc>
              <a:spcBef>
                <a:spcPts val="0"/>
              </a:spcBef>
              <a:spcAft>
                <a:spcPts val="0"/>
              </a:spcAft>
              <a:buSzPts val="1500"/>
              <a:buChar char="●"/>
              <a:defRPr/>
            </a:lvl7pPr>
            <a:lvl8pPr indent="-323850" lvl="7" marL="3657600" rtl="0" algn="l">
              <a:lnSpc>
                <a:spcPct val="115000"/>
              </a:lnSpc>
              <a:spcBef>
                <a:spcPts val="0"/>
              </a:spcBef>
              <a:spcAft>
                <a:spcPts val="0"/>
              </a:spcAft>
              <a:buSzPts val="1500"/>
              <a:buChar char="○"/>
              <a:defRPr/>
            </a:lvl8pPr>
            <a:lvl9pPr indent="-323850" lvl="8" marL="4114800" rtl="0" algn="l">
              <a:lnSpc>
                <a:spcPct val="115000"/>
              </a:lnSpc>
              <a:spcBef>
                <a:spcPts val="0"/>
              </a:spcBef>
              <a:spcAft>
                <a:spcPts val="0"/>
              </a:spcAft>
              <a:buSzPts val="1500"/>
              <a:buChar char="■"/>
              <a:defRPr/>
            </a:lvl9pPr>
          </a:lstStyle>
          <a:p/>
        </p:txBody>
      </p:sp>
      <p:sp>
        <p:nvSpPr>
          <p:cNvPr id="111" name="Google Shape;111;p19"/>
          <p:cNvSpPr txBox="1"/>
          <p:nvPr>
            <p:ph idx="2" type="body"/>
          </p:nvPr>
        </p:nvSpPr>
        <p:spPr>
          <a:xfrm>
            <a:off x="6443200" y="2007600"/>
            <a:ext cx="5333100" cy="4101600"/>
          </a:xfrm>
          <a:prstGeom prst="rect">
            <a:avLst/>
          </a:prstGeom>
          <a:noFill/>
          <a:ln>
            <a:noFill/>
          </a:ln>
        </p:spPr>
        <p:txBody>
          <a:bodyPr anchorCtr="0" anchor="t" bIns="121900" lIns="121900" spcFirstLastPara="1" rIns="121900" wrap="square" tIns="121900">
            <a:normAutofit/>
          </a:bodyPr>
          <a:lstStyle>
            <a:lvl1pPr indent="-336550" lvl="0" marL="457200" rtl="0" algn="l">
              <a:lnSpc>
                <a:spcPct val="115000"/>
              </a:lnSpc>
              <a:spcBef>
                <a:spcPts val="0"/>
              </a:spcBef>
              <a:spcAft>
                <a:spcPts val="0"/>
              </a:spcAft>
              <a:buSzPts val="1700"/>
              <a:buChar char="●"/>
              <a:defRPr/>
            </a:lvl1pPr>
            <a:lvl2pPr indent="-323850" lvl="1" marL="914400" rtl="0" algn="l">
              <a:lnSpc>
                <a:spcPct val="115000"/>
              </a:lnSpc>
              <a:spcBef>
                <a:spcPts val="0"/>
              </a:spcBef>
              <a:spcAft>
                <a:spcPts val="0"/>
              </a:spcAft>
              <a:buSzPts val="1500"/>
              <a:buChar char="○"/>
              <a:defRPr/>
            </a:lvl2pPr>
            <a:lvl3pPr indent="-323850" lvl="2" marL="1371600" rtl="0" algn="l">
              <a:lnSpc>
                <a:spcPct val="115000"/>
              </a:lnSpc>
              <a:spcBef>
                <a:spcPts val="0"/>
              </a:spcBef>
              <a:spcAft>
                <a:spcPts val="0"/>
              </a:spcAft>
              <a:buSzPts val="1500"/>
              <a:buChar char="■"/>
              <a:defRPr/>
            </a:lvl3pPr>
            <a:lvl4pPr indent="-323850" lvl="3" marL="1828800" rtl="0" algn="l">
              <a:lnSpc>
                <a:spcPct val="115000"/>
              </a:lnSpc>
              <a:spcBef>
                <a:spcPts val="0"/>
              </a:spcBef>
              <a:spcAft>
                <a:spcPts val="0"/>
              </a:spcAft>
              <a:buSzPts val="1500"/>
              <a:buChar char="●"/>
              <a:defRPr/>
            </a:lvl4pPr>
            <a:lvl5pPr indent="-323850" lvl="4" marL="2286000" rtl="0" algn="l">
              <a:lnSpc>
                <a:spcPct val="115000"/>
              </a:lnSpc>
              <a:spcBef>
                <a:spcPts val="0"/>
              </a:spcBef>
              <a:spcAft>
                <a:spcPts val="0"/>
              </a:spcAft>
              <a:buSzPts val="1500"/>
              <a:buChar char="○"/>
              <a:defRPr/>
            </a:lvl5pPr>
            <a:lvl6pPr indent="-323850" lvl="5" marL="2743200" rtl="0" algn="l">
              <a:lnSpc>
                <a:spcPct val="115000"/>
              </a:lnSpc>
              <a:spcBef>
                <a:spcPts val="0"/>
              </a:spcBef>
              <a:spcAft>
                <a:spcPts val="0"/>
              </a:spcAft>
              <a:buSzPts val="1500"/>
              <a:buChar char="■"/>
              <a:defRPr/>
            </a:lvl6pPr>
            <a:lvl7pPr indent="-323850" lvl="6" marL="3200400" rtl="0" algn="l">
              <a:lnSpc>
                <a:spcPct val="115000"/>
              </a:lnSpc>
              <a:spcBef>
                <a:spcPts val="0"/>
              </a:spcBef>
              <a:spcAft>
                <a:spcPts val="0"/>
              </a:spcAft>
              <a:buSzPts val="1500"/>
              <a:buChar char="●"/>
              <a:defRPr/>
            </a:lvl7pPr>
            <a:lvl8pPr indent="-323850" lvl="7" marL="3657600" rtl="0" algn="l">
              <a:lnSpc>
                <a:spcPct val="115000"/>
              </a:lnSpc>
              <a:spcBef>
                <a:spcPts val="0"/>
              </a:spcBef>
              <a:spcAft>
                <a:spcPts val="0"/>
              </a:spcAft>
              <a:buSzPts val="1500"/>
              <a:buChar char="○"/>
              <a:defRPr/>
            </a:lvl8pPr>
            <a:lvl9pPr indent="-323850" lvl="8" marL="4114800" rtl="0" algn="l">
              <a:lnSpc>
                <a:spcPct val="115000"/>
              </a:lnSpc>
              <a:spcBef>
                <a:spcPts val="0"/>
              </a:spcBef>
              <a:spcAft>
                <a:spcPts val="0"/>
              </a:spcAft>
              <a:buSzPts val="1500"/>
              <a:buChar char="■"/>
              <a:defRPr/>
            </a:lvl9pPr>
          </a:lstStyle>
          <a:p/>
        </p:txBody>
      </p:sp>
      <p:sp>
        <p:nvSpPr>
          <p:cNvPr id="112" name="Google Shape;112;p19"/>
          <p:cNvSpPr txBox="1"/>
          <p:nvPr>
            <p:ph idx="12" type="sldNum"/>
          </p:nvPr>
        </p:nvSpPr>
        <p:spPr>
          <a:xfrm>
            <a:off x="11296611" y="6217623"/>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3" name="Shape 113"/>
        <p:cNvGrpSpPr/>
        <p:nvPr/>
      </p:nvGrpSpPr>
      <p:grpSpPr>
        <a:xfrm>
          <a:off x="0" y="0"/>
          <a:ext cx="0" cy="0"/>
          <a:chOff x="0" y="0"/>
          <a:chExt cx="0" cy="0"/>
        </a:xfrm>
      </p:grpSpPr>
      <p:sp>
        <p:nvSpPr>
          <p:cNvPr id="114" name="Google Shape;114;p20"/>
          <p:cNvSpPr/>
          <p:nvPr/>
        </p:nvSpPr>
        <p:spPr>
          <a:xfrm>
            <a:off x="0" y="0"/>
            <a:ext cx="50193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5" name="Google Shape;115;p20"/>
          <p:cNvSpPr txBox="1"/>
          <p:nvPr>
            <p:ph type="title"/>
          </p:nvPr>
        </p:nvSpPr>
        <p:spPr>
          <a:xfrm>
            <a:off x="415633" y="667900"/>
            <a:ext cx="4170000" cy="2438700"/>
          </a:xfrm>
          <a:prstGeom prst="rect">
            <a:avLst/>
          </a:prstGeom>
          <a:noFill/>
          <a:ln>
            <a:noFill/>
          </a:ln>
        </p:spPr>
        <p:txBody>
          <a:bodyPr anchorCtr="0" anchor="t" bIns="121900" lIns="121900" spcFirstLastPara="1" rIns="121900" wrap="square" tIns="121900">
            <a:normAutofit/>
          </a:bodyPr>
          <a:lstStyle>
            <a:lvl1pPr lvl="0" rtl="0" algn="l">
              <a:lnSpc>
                <a:spcPct val="100000"/>
              </a:lnSpc>
              <a:spcBef>
                <a:spcPts val="0"/>
              </a:spcBef>
              <a:spcAft>
                <a:spcPts val="0"/>
              </a:spcAft>
              <a:buClr>
                <a:schemeClr val="lt1"/>
              </a:buClr>
              <a:buSzPts val="3700"/>
              <a:buNone/>
              <a:defRPr>
                <a:solidFill>
                  <a:schemeClr val="lt1"/>
                </a:solidFill>
              </a:defRPr>
            </a:lvl1pPr>
            <a:lvl2pPr lvl="1" rtl="0" algn="l">
              <a:lnSpc>
                <a:spcPct val="100000"/>
              </a:lnSpc>
              <a:spcBef>
                <a:spcPts val="0"/>
              </a:spcBef>
              <a:spcAft>
                <a:spcPts val="0"/>
              </a:spcAft>
              <a:buClr>
                <a:schemeClr val="lt1"/>
              </a:buClr>
              <a:buSzPts val="3700"/>
              <a:buNone/>
              <a:defRPr>
                <a:solidFill>
                  <a:schemeClr val="lt1"/>
                </a:solidFill>
              </a:defRPr>
            </a:lvl2pPr>
            <a:lvl3pPr lvl="2" rtl="0" algn="l">
              <a:lnSpc>
                <a:spcPct val="100000"/>
              </a:lnSpc>
              <a:spcBef>
                <a:spcPts val="0"/>
              </a:spcBef>
              <a:spcAft>
                <a:spcPts val="0"/>
              </a:spcAft>
              <a:buClr>
                <a:schemeClr val="lt1"/>
              </a:buClr>
              <a:buSzPts val="3700"/>
              <a:buNone/>
              <a:defRPr>
                <a:solidFill>
                  <a:schemeClr val="lt1"/>
                </a:solidFill>
              </a:defRPr>
            </a:lvl3pPr>
            <a:lvl4pPr lvl="3" rtl="0" algn="l">
              <a:lnSpc>
                <a:spcPct val="100000"/>
              </a:lnSpc>
              <a:spcBef>
                <a:spcPts val="0"/>
              </a:spcBef>
              <a:spcAft>
                <a:spcPts val="0"/>
              </a:spcAft>
              <a:buClr>
                <a:schemeClr val="lt1"/>
              </a:buClr>
              <a:buSzPts val="3700"/>
              <a:buNone/>
              <a:defRPr>
                <a:solidFill>
                  <a:schemeClr val="lt1"/>
                </a:solidFill>
              </a:defRPr>
            </a:lvl4pPr>
            <a:lvl5pPr lvl="4" rtl="0" algn="l">
              <a:lnSpc>
                <a:spcPct val="100000"/>
              </a:lnSpc>
              <a:spcBef>
                <a:spcPts val="0"/>
              </a:spcBef>
              <a:spcAft>
                <a:spcPts val="0"/>
              </a:spcAft>
              <a:buClr>
                <a:schemeClr val="lt1"/>
              </a:buClr>
              <a:buSzPts val="3700"/>
              <a:buNone/>
              <a:defRPr>
                <a:solidFill>
                  <a:schemeClr val="lt1"/>
                </a:solidFill>
              </a:defRPr>
            </a:lvl5pPr>
            <a:lvl6pPr lvl="5" rtl="0" algn="l">
              <a:lnSpc>
                <a:spcPct val="100000"/>
              </a:lnSpc>
              <a:spcBef>
                <a:spcPts val="0"/>
              </a:spcBef>
              <a:spcAft>
                <a:spcPts val="0"/>
              </a:spcAft>
              <a:buClr>
                <a:schemeClr val="lt1"/>
              </a:buClr>
              <a:buSzPts val="3700"/>
              <a:buNone/>
              <a:defRPr>
                <a:solidFill>
                  <a:schemeClr val="lt1"/>
                </a:solidFill>
              </a:defRPr>
            </a:lvl6pPr>
            <a:lvl7pPr lvl="6" rtl="0" algn="l">
              <a:lnSpc>
                <a:spcPct val="100000"/>
              </a:lnSpc>
              <a:spcBef>
                <a:spcPts val="0"/>
              </a:spcBef>
              <a:spcAft>
                <a:spcPts val="0"/>
              </a:spcAft>
              <a:buClr>
                <a:schemeClr val="lt1"/>
              </a:buClr>
              <a:buSzPts val="3700"/>
              <a:buNone/>
              <a:defRPr>
                <a:solidFill>
                  <a:schemeClr val="lt1"/>
                </a:solidFill>
              </a:defRPr>
            </a:lvl7pPr>
            <a:lvl8pPr lvl="7" rtl="0" algn="l">
              <a:lnSpc>
                <a:spcPct val="100000"/>
              </a:lnSpc>
              <a:spcBef>
                <a:spcPts val="0"/>
              </a:spcBef>
              <a:spcAft>
                <a:spcPts val="0"/>
              </a:spcAft>
              <a:buClr>
                <a:schemeClr val="lt1"/>
              </a:buClr>
              <a:buSzPts val="3700"/>
              <a:buNone/>
              <a:defRPr>
                <a:solidFill>
                  <a:schemeClr val="lt1"/>
                </a:solidFill>
              </a:defRPr>
            </a:lvl8pPr>
            <a:lvl9pPr lvl="8" rtl="0" algn="l">
              <a:lnSpc>
                <a:spcPct val="100000"/>
              </a:lnSpc>
              <a:spcBef>
                <a:spcPts val="0"/>
              </a:spcBef>
              <a:spcAft>
                <a:spcPts val="0"/>
              </a:spcAft>
              <a:buClr>
                <a:schemeClr val="lt1"/>
              </a:buClr>
              <a:buSzPts val="3700"/>
              <a:buNone/>
              <a:defRPr>
                <a:solidFill>
                  <a:schemeClr val="lt1"/>
                </a:solidFill>
              </a:defRPr>
            </a:lvl9pPr>
          </a:lstStyle>
          <a:p/>
        </p:txBody>
      </p:sp>
      <p:sp>
        <p:nvSpPr>
          <p:cNvPr id="116" name="Google Shape;116;p20"/>
          <p:cNvSpPr txBox="1"/>
          <p:nvPr>
            <p:ph idx="1" type="body"/>
          </p:nvPr>
        </p:nvSpPr>
        <p:spPr>
          <a:xfrm>
            <a:off x="415600" y="3187533"/>
            <a:ext cx="4170000" cy="3063900"/>
          </a:xfrm>
          <a:prstGeom prst="rect">
            <a:avLst/>
          </a:prstGeom>
          <a:noFill/>
          <a:ln>
            <a:noFill/>
          </a:ln>
        </p:spPr>
        <p:txBody>
          <a:bodyPr anchorCtr="0" anchor="t" bIns="121900" lIns="121900" spcFirstLastPara="1" rIns="121900" wrap="square" tIns="121900">
            <a:normAutofit/>
          </a:bodyPr>
          <a:lstStyle>
            <a:lvl1pPr indent="-336550" lvl="0" marL="457200" rtl="0" algn="l">
              <a:lnSpc>
                <a:spcPct val="115000"/>
              </a:lnSpc>
              <a:spcBef>
                <a:spcPts val="0"/>
              </a:spcBef>
              <a:spcAft>
                <a:spcPts val="0"/>
              </a:spcAft>
              <a:buClr>
                <a:schemeClr val="accent2"/>
              </a:buClr>
              <a:buSzPts val="1700"/>
              <a:buChar char="●"/>
              <a:defRPr>
                <a:solidFill>
                  <a:schemeClr val="accent2"/>
                </a:solidFill>
              </a:defRPr>
            </a:lvl1pPr>
            <a:lvl2pPr indent="-323850" lvl="1" marL="914400" rtl="0" algn="l">
              <a:lnSpc>
                <a:spcPct val="115000"/>
              </a:lnSpc>
              <a:spcBef>
                <a:spcPts val="0"/>
              </a:spcBef>
              <a:spcAft>
                <a:spcPts val="0"/>
              </a:spcAft>
              <a:buClr>
                <a:schemeClr val="accent2"/>
              </a:buClr>
              <a:buSzPts val="1500"/>
              <a:buChar char="○"/>
              <a:defRPr>
                <a:solidFill>
                  <a:schemeClr val="accent2"/>
                </a:solidFill>
              </a:defRPr>
            </a:lvl2pPr>
            <a:lvl3pPr indent="-323850" lvl="2" marL="1371600" rtl="0" algn="l">
              <a:lnSpc>
                <a:spcPct val="115000"/>
              </a:lnSpc>
              <a:spcBef>
                <a:spcPts val="0"/>
              </a:spcBef>
              <a:spcAft>
                <a:spcPts val="0"/>
              </a:spcAft>
              <a:buClr>
                <a:schemeClr val="accent2"/>
              </a:buClr>
              <a:buSzPts val="1500"/>
              <a:buChar char="■"/>
              <a:defRPr>
                <a:solidFill>
                  <a:schemeClr val="accent2"/>
                </a:solidFill>
              </a:defRPr>
            </a:lvl3pPr>
            <a:lvl4pPr indent="-323850" lvl="3" marL="1828800" rtl="0" algn="l">
              <a:lnSpc>
                <a:spcPct val="115000"/>
              </a:lnSpc>
              <a:spcBef>
                <a:spcPts val="0"/>
              </a:spcBef>
              <a:spcAft>
                <a:spcPts val="0"/>
              </a:spcAft>
              <a:buClr>
                <a:schemeClr val="accent2"/>
              </a:buClr>
              <a:buSzPts val="1500"/>
              <a:buChar char="●"/>
              <a:defRPr>
                <a:solidFill>
                  <a:schemeClr val="accent2"/>
                </a:solidFill>
              </a:defRPr>
            </a:lvl4pPr>
            <a:lvl5pPr indent="-323850" lvl="4" marL="2286000" rtl="0" algn="l">
              <a:lnSpc>
                <a:spcPct val="115000"/>
              </a:lnSpc>
              <a:spcBef>
                <a:spcPts val="0"/>
              </a:spcBef>
              <a:spcAft>
                <a:spcPts val="0"/>
              </a:spcAft>
              <a:buClr>
                <a:schemeClr val="accent2"/>
              </a:buClr>
              <a:buSzPts val="1500"/>
              <a:buChar char="○"/>
              <a:defRPr>
                <a:solidFill>
                  <a:schemeClr val="accent2"/>
                </a:solidFill>
              </a:defRPr>
            </a:lvl5pPr>
            <a:lvl6pPr indent="-323850" lvl="5" marL="2743200" rtl="0" algn="l">
              <a:lnSpc>
                <a:spcPct val="115000"/>
              </a:lnSpc>
              <a:spcBef>
                <a:spcPts val="0"/>
              </a:spcBef>
              <a:spcAft>
                <a:spcPts val="0"/>
              </a:spcAft>
              <a:buClr>
                <a:schemeClr val="accent2"/>
              </a:buClr>
              <a:buSzPts val="1500"/>
              <a:buChar char="■"/>
              <a:defRPr>
                <a:solidFill>
                  <a:schemeClr val="accent2"/>
                </a:solidFill>
              </a:defRPr>
            </a:lvl6pPr>
            <a:lvl7pPr indent="-323850" lvl="6" marL="3200400" rtl="0" algn="l">
              <a:lnSpc>
                <a:spcPct val="115000"/>
              </a:lnSpc>
              <a:spcBef>
                <a:spcPts val="0"/>
              </a:spcBef>
              <a:spcAft>
                <a:spcPts val="0"/>
              </a:spcAft>
              <a:buClr>
                <a:schemeClr val="accent2"/>
              </a:buClr>
              <a:buSzPts val="1500"/>
              <a:buChar char="●"/>
              <a:defRPr>
                <a:solidFill>
                  <a:schemeClr val="accent2"/>
                </a:solidFill>
              </a:defRPr>
            </a:lvl7pPr>
            <a:lvl8pPr indent="-323850" lvl="7" marL="3657600" rtl="0" algn="l">
              <a:lnSpc>
                <a:spcPct val="115000"/>
              </a:lnSpc>
              <a:spcBef>
                <a:spcPts val="0"/>
              </a:spcBef>
              <a:spcAft>
                <a:spcPts val="0"/>
              </a:spcAft>
              <a:buClr>
                <a:schemeClr val="accent2"/>
              </a:buClr>
              <a:buSzPts val="1500"/>
              <a:buChar char="○"/>
              <a:defRPr>
                <a:solidFill>
                  <a:schemeClr val="accent2"/>
                </a:solidFill>
              </a:defRPr>
            </a:lvl8pPr>
            <a:lvl9pPr indent="-323850" lvl="8" marL="4114800" rtl="0" algn="l">
              <a:lnSpc>
                <a:spcPct val="115000"/>
              </a:lnSpc>
              <a:spcBef>
                <a:spcPts val="0"/>
              </a:spcBef>
              <a:spcAft>
                <a:spcPts val="0"/>
              </a:spcAft>
              <a:buClr>
                <a:schemeClr val="accent2"/>
              </a:buClr>
              <a:buSzPts val="1500"/>
              <a:buChar char="■"/>
              <a:defRPr>
                <a:solidFill>
                  <a:schemeClr val="accent2"/>
                </a:solidFill>
              </a:defRPr>
            </a:lvl9pPr>
          </a:lstStyle>
          <a:p/>
        </p:txBody>
      </p:sp>
      <p:sp>
        <p:nvSpPr>
          <p:cNvPr id="117" name="Google Shape;117;p20"/>
          <p:cNvSpPr txBox="1"/>
          <p:nvPr>
            <p:ph idx="12" type="sldNum"/>
          </p:nvPr>
        </p:nvSpPr>
        <p:spPr>
          <a:xfrm>
            <a:off x="11296611" y="6217623"/>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18" name="Shape 118"/>
        <p:cNvGrpSpPr/>
        <p:nvPr/>
      </p:nvGrpSpPr>
      <p:grpSpPr>
        <a:xfrm>
          <a:off x="0" y="0"/>
          <a:ext cx="0" cy="0"/>
          <a:chOff x="0" y="0"/>
          <a:chExt cx="0" cy="0"/>
        </a:xfrm>
      </p:grpSpPr>
      <p:sp>
        <p:nvSpPr>
          <p:cNvPr id="119" name="Google Shape;119;p21"/>
          <p:cNvSpPr txBox="1"/>
          <p:nvPr>
            <p:ph type="title"/>
          </p:nvPr>
        </p:nvSpPr>
        <p:spPr>
          <a:xfrm>
            <a:off x="415567" y="1064800"/>
            <a:ext cx="8330400" cy="4728300"/>
          </a:xfrm>
          <a:prstGeom prst="rect">
            <a:avLst/>
          </a:prstGeom>
          <a:noFill/>
          <a:ln>
            <a:noFill/>
          </a:ln>
        </p:spPr>
        <p:txBody>
          <a:bodyPr anchorCtr="0" anchor="ctr" bIns="121900" lIns="121900" spcFirstLastPara="1" rIns="121900" wrap="square" tIns="121900">
            <a:norm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20" name="Google Shape;120;p21"/>
          <p:cNvSpPr txBox="1"/>
          <p:nvPr>
            <p:ph idx="12" type="sldNum"/>
          </p:nvPr>
        </p:nvSpPr>
        <p:spPr>
          <a:xfrm>
            <a:off x="11296611" y="6217623"/>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3"/>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7038108" y="6356352"/>
            <a:ext cx="1115291"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3"/>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1" name="Shape 121"/>
        <p:cNvGrpSpPr/>
        <p:nvPr/>
      </p:nvGrpSpPr>
      <p:grpSpPr>
        <a:xfrm>
          <a:off x="0" y="0"/>
          <a:ext cx="0" cy="0"/>
          <a:chOff x="0" y="0"/>
          <a:chExt cx="0" cy="0"/>
        </a:xfrm>
      </p:grpSpPr>
      <p:sp>
        <p:nvSpPr>
          <p:cNvPr id="122" name="Google Shape;122;p22"/>
          <p:cNvSpPr/>
          <p:nvPr/>
        </p:nvSpPr>
        <p:spPr>
          <a:xfrm>
            <a:off x="0" y="0"/>
            <a:ext cx="60960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3" name="Google Shape;123;p22"/>
          <p:cNvSpPr txBox="1"/>
          <p:nvPr>
            <p:ph type="title"/>
          </p:nvPr>
        </p:nvSpPr>
        <p:spPr>
          <a:xfrm>
            <a:off x="415067" y="667900"/>
            <a:ext cx="4939200" cy="2732700"/>
          </a:xfrm>
          <a:prstGeom prst="rect">
            <a:avLst/>
          </a:prstGeom>
          <a:noFill/>
          <a:ln>
            <a:noFill/>
          </a:ln>
        </p:spPr>
        <p:txBody>
          <a:bodyPr anchorCtr="0" anchor="t" bIns="121900" lIns="121900" spcFirstLastPara="1" rIns="121900" wrap="square" tIns="121900">
            <a:normAutofit/>
          </a:bodyPr>
          <a:lstStyle>
            <a:lvl1pPr lvl="0" rtl="0" algn="l">
              <a:lnSpc>
                <a:spcPct val="100000"/>
              </a:lnSpc>
              <a:spcBef>
                <a:spcPts val="0"/>
              </a:spcBef>
              <a:spcAft>
                <a:spcPts val="0"/>
              </a:spcAft>
              <a:buClr>
                <a:schemeClr val="lt1"/>
              </a:buClr>
              <a:buSzPts val="3700"/>
              <a:buNone/>
              <a:defRPr>
                <a:solidFill>
                  <a:schemeClr val="lt1"/>
                </a:solidFill>
              </a:defRPr>
            </a:lvl1pPr>
            <a:lvl2pPr lvl="1" rtl="0" algn="l">
              <a:lnSpc>
                <a:spcPct val="100000"/>
              </a:lnSpc>
              <a:spcBef>
                <a:spcPts val="0"/>
              </a:spcBef>
              <a:spcAft>
                <a:spcPts val="0"/>
              </a:spcAft>
              <a:buClr>
                <a:schemeClr val="lt1"/>
              </a:buClr>
              <a:buSzPts val="3700"/>
              <a:buNone/>
              <a:defRPr>
                <a:solidFill>
                  <a:schemeClr val="lt1"/>
                </a:solidFill>
              </a:defRPr>
            </a:lvl2pPr>
            <a:lvl3pPr lvl="2" rtl="0" algn="l">
              <a:lnSpc>
                <a:spcPct val="100000"/>
              </a:lnSpc>
              <a:spcBef>
                <a:spcPts val="0"/>
              </a:spcBef>
              <a:spcAft>
                <a:spcPts val="0"/>
              </a:spcAft>
              <a:buClr>
                <a:schemeClr val="lt1"/>
              </a:buClr>
              <a:buSzPts val="3700"/>
              <a:buNone/>
              <a:defRPr>
                <a:solidFill>
                  <a:schemeClr val="lt1"/>
                </a:solidFill>
              </a:defRPr>
            </a:lvl3pPr>
            <a:lvl4pPr lvl="3" rtl="0" algn="l">
              <a:lnSpc>
                <a:spcPct val="100000"/>
              </a:lnSpc>
              <a:spcBef>
                <a:spcPts val="0"/>
              </a:spcBef>
              <a:spcAft>
                <a:spcPts val="0"/>
              </a:spcAft>
              <a:buClr>
                <a:schemeClr val="lt1"/>
              </a:buClr>
              <a:buSzPts val="3700"/>
              <a:buNone/>
              <a:defRPr>
                <a:solidFill>
                  <a:schemeClr val="lt1"/>
                </a:solidFill>
              </a:defRPr>
            </a:lvl4pPr>
            <a:lvl5pPr lvl="4" rtl="0" algn="l">
              <a:lnSpc>
                <a:spcPct val="100000"/>
              </a:lnSpc>
              <a:spcBef>
                <a:spcPts val="0"/>
              </a:spcBef>
              <a:spcAft>
                <a:spcPts val="0"/>
              </a:spcAft>
              <a:buClr>
                <a:schemeClr val="lt1"/>
              </a:buClr>
              <a:buSzPts val="3700"/>
              <a:buNone/>
              <a:defRPr>
                <a:solidFill>
                  <a:schemeClr val="lt1"/>
                </a:solidFill>
              </a:defRPr>
            </a:lvl5pPr>
            <a:lvl6pPr lvl="5" rtl="0" algn="l">
              <a:lnSpc>
                <a:spcPct val="100000"/>
              </a:lnSpc>
              <a:spcBef>
                <a:spcPts val="0"/>
              </a:spcBef>
              <a:spcAft>
                <a:spcPts val="0"/>
              </a:spcAft>
              <a:buClr>
                <a:schemeClr val="lt1"/>
              </a:buClr>
              <a:buSzPts val="3700"/>
              <a:buNone/>
              <a:defRPr>
                <a:solidFill>
                  <a:schemeClr val="lt1"/>
                </a:solidFill>
              </a:defRPr>
            </a:lvl6pPr>
            <a:lvl7pPr lvl="6" rtl="0" algn="l">
              <a:lnSpc>
                <a:spcPct val="100000"/>
              </a:lnSpc>
              <a:spcBef>
                <a:spcPts val="0"/>
              </a:spcBef>
              <a:spcAft>
                <a:spcPts val="0"/>
              </a:spcAft>
              <a:buClr>
                <a:schemeClr val="lt1"/>
              </a:buClr>
              <a:buSzPts val="3700"/>
              <a:buNone/>
              <a:defRPr>
                <a:solidFill>
                  <a:schemeClr val="lt1"/>
                </a:solidFill>
              </a:defRPr>
            </a:lvl7pPr>
            <a:lvl8pPr lvl="7" rtl="0" algn="l">
              <a:lnSpc>
                <a:spcPct val="100000"/>
              </a:lnSpc>
              <a:spcBef>
                <a:spcPts val="0"/>
              </a:spcBef>
              <a:spcAft>
                <a:spcPts val="0"/>
              </a:spcAft>
              <a:buClr>
                <a:schemeClr val="lt1"/>
              </a:buClr>
              <a:buSzPts val="3700"/>
              <a:buNone/>
              <a:defRPr>
                <a:solidFill>
                  <a:schemeClr val="lt1"/>
                </a:solidFill>
              </a:defRPr>
            </a:lvl8pPr>
            <a:lvl9pPr lvl="8" rtl="0" algn="l">
              <a:lnSpc>
                <a:spcPct val="100000"/>
              </a:lnSpc>
              <a:spcBef>
                <a:spcPts val="0"/>
              </a:spcBef>
              <a:spcAft>
                <a:spcPts val="0"/>
              </a:spcAft>
              <a:buClr>
                <a:schemeClr val="lt1"/>
              </a:buClr>
              <a:buSzPts val="3700"/>
              <a:buNone/>
              <a:defRPr>
                <a:solidFill>
                  <a:schemeClr val="lt1"/>
                </a:solidFill>
              </a:defRPr>
            </a:lvl9pPr>
          </a:lstStyle>
          <a:p/>
        </p:txBody>
      </p:sp>
      <p:sp>
        <p:nvSpPr>
          <p:cNvPr id="124" name="Google Shape;124;p22"/>
          <p:cNvSpPr txBox="1"/>
          <p:nvPr>
            <p:ph idx="1" type="subTitle"/>
          </p:nvPr>
        </p:nvSpPr>
        <p:spPr>
          <a:xfrm>
            <a:off x="406400" y="3502300"/>
            <a:ext cx="4939200" cy="1235700"/>
          </a:xfrm>
          <a:prstGeom prst="rect">
            <a:avLst/>
          </a:prstGeom>
          <a:noFill/>
          <a:ln>
            <a:noFill/>
          </a:ln>
        </p:spPr>
        <p:txBody>
          <a:bodyPr anchorCtr="0" anchor="t" bIns="121900" lIns="121900" spcFirstLastPara="1" rIns="121900" wrap="square" tIns="121900">
            <a:normAutofit/>
          </a:bodyPr>
          <a:lstStyle>
            <a:lvl1pPr lvl="0" rtl="0" algn="l">
              <a:lnSpc>
                <a:spcPct val="100000"/>
              </a:lnSpc>
              <a:spcBef>
                <a:spcPts val="0"/>
              </a:spcBef>
              <a:spcAft>
                <a:spcPts val="0"/>
              </a:spcAft>
              <a:buClr>
                <a:schemeClr val="accent2"/>
              </a:buClr>
              <a:buSzPts val="2100"/>
              <a:buNone/>
              <a:defRPr sz="2100">
                <a:solidFill>
                  <a:schemeClr val="accent2"/>
                </a:solidFill>
              </a:defRPr>
            </a:lvl1pPr>
            <a:lvl2pPr lvl="1" rtl="0" algn="l">
              <a:lnSpc>
                <a:spcPct val="100000"/>
              </a:lnSpc>
              <a:spcBef>
                <a:spcPts val="0"/>
              </a:spcBef>
              <a:spcAft>
                <a:spcPts val="0"/>
              </a:spcAft>
              <a:buClr>
                <a:schemeClr val="accent2"/>
              </a:buClr>
              <a:buSzPts val="2100"/>
              <a:buNone/>
              <a:defRPr sz="2100">
                <a:solidFill>
                  <a:schemeClr val="accent2"/>
                </a:solidFill>
              </a:defRPr>
            </a:lvl2pPr>
            <a:lvl3pPr lvl="2" rtl="0" algn="l">
              <a:lnSpc>
                <a:spcPct val="100000"/>
              </a:lnSpc>
              <a:spcBef>
                <a:spcPts val="0"/>
              </a:spcBef>
              <a:spcAft>
                <a:spcPts val="0"/>
              </a:spcAft>
              <a:buClr>
                <a:schemeClr val="accent2"/>
              </a:buClr>
              <a:buSzPts val="2100"/>
              <a:buNone/>
              <a:defRPr sz="2100">
                <a:solidFill>
                  <a:schemeClr val="accent2"/>
                </a:solidFill>
              </a:defRPr>
            </a:lvl3pPr>
            <a:lvl4pPr lvl="3" rtl="0" algn="l">
              <a:lnSpc>
                <a:spcPct val="100000"/>
              </a:lnSpc>
              <a:spcBef>
                <a:spcPts val="0"/>
              </a:spcBef>
              <a:spcAft>
                <a:spcPts val="0"/>
              </a:spcAft>
              <a:buClr>
                <a:schemeClr val="accent2"/>
              </a:buClr>
              <a:buSzPts val="2100"/>
              <a:buNone/>
              <a:defRPr sz="2100">
                <a:solidFill>
                  <a:schemeClr val="accent2"/>
                </a:solidFill>
              </a:defRPr>
            </a:lvl4pPr>
            <a:lvl5pPr lvl="4" rtl="0" algn="l">
              <a:lnSpc>
                <a:spcPct val="100000"/>
              </a:lnSpc>
              <a:spcBef>
                <a:spcPts val="0"/>
              </a:spcBef>
              <a:spcAft>
                <a:spcPts val="0"/>
              </a:spcAft>
              <a:buClr>
                <a:schemeClr val="accent2"/>
              </a:buClr>
              <a:buSzPts val="2100"/>
              <a:buNone/>
              <a:defRPr sz="2100">
                <a:solidFill>
                  <a:schemeClr val="accent2"/>
                </a:solidFill>
              </a:defRPr>
            </a:lvl5pPr>
            <a:lvl6pPr lvl="5" rtl="0" algn="l">
              <a:lnSpc>
                <a:spcPct val="100000"/>
              </a:lnSpc>
              <a:spcBef>
                <a:spcPts val="0"/>
              </a:spcBef>
              <a:spcAft>
                <a:spcPts val="0"/>
              </a:spcAft>
              <a:buClr>
                <a:schemeClr val="accent2"/>
              </a:buClr>
              <a:buSzPts val="2100"/>
              <a:buNone/>
              <a:defRPr sz="2100">
                <a:solidFill>
                  <a:schemeClr val="accent2"/>
                </a:solidFill>
              </a:defRPr>
            </a:lvl6pPr>
            <a:lvl7pPr lvl="6" rtl="0" algn="l">
              <a:lnSpc>
                <a:spcPct val="100000"/>
              </a:lnSpc>
              <a:spcBef>
                <a:spcPts val="0"/>
              </a:spcBef>
              <a:spcAft>
                <a:spcPts val="0"/>
              </a:spcAft>
              <a:buClr>
                <a:schemeClr val="accent2"/>
              </a:buClr>
              <a:buSzPts val="2100"/>
              <a:buNone/>
              <a:defRPr sz="2100">
                <a:solidFill>
                  <a:schemeClr val="accent2"/>
                </a:solidFill>
              </a:defRPr>
            </a:lvl7pPr>
            <a:lvl8pPr lvl="7" rtl="0" algn="l">
              <a:lnSpc>
                <a:spcPct val="100000"/>
              </a:lnSpc>
              <a:spcBef>
                <a:spcPts val="0"/>
              </a:spcBef>
              <a:spcAft>
                <a:spcPts val="0"/>
              </a:spcAft>
              <a:buClr>
                <a:schemeClr val="accent2"/>
              </a:buClr>
              <a:buSzPts val="2100"/>
              <a:buNone/>
              <a:defRPr sz="2100">
                <a:solidFill>
                  <a:schemeClr val="accent2"/>
                </a:solidFill>
              </a:defRPr>
            </a:lvl8pPr>
            <a:lvl9pPr lvl="8" rtl="0" algn="l">
              <a:lnSpc>
                <a:spcPct val="100000"/>
              </a:lnSpc>
              <a:spcBef>
                <a:spcPts val="0"/>
              </a:spcBef>
              <a:spcAft>
                <a:spcPts val="0"/>
              </a:spcAft>
              <a:buClr>
                <a:schemeClr val="accent2"/>
              </a:buClr>
              <a:buSzPts val="2100"/>
              <a:buNone/>
              <a:defRPr sz="2100">
                <a:solidFill>
                  <a:schemeClr val="accent2"/>
                </a:solidFill>
              </a:defRPr>
            </a:lvl9pPr>
          </a:lstStyle>
          <a:p/>
        </p:txBody>
      </p:sp>
      <p:sp>
        <p:nvSpPr>
          <p:cNvPr id="125" name="Google Shape;125;p22"/>
          <p:cNvSpPr txBox="1"/>
          <p:nvPr>
            <p:ph idx="2" type="body"/>
          </p:nvPr>
        </p:nvSpPr>
        <p:spPr>
          <a:xfrm>
            <a:off x="6505367" y="667900"/>
            <a:ext cx="5271900" cy="5481900"/>
          </a:xfrm>
          <a:prstGeom prst="rect">
            <a:avLst/>
          </a:prstGeom>
          <a:noFill/>
          <a:ln>
            <a:noFill/>
          </a:ln>
        </p:spPr>
        <p:txBody>
          <a:bodyPr anchorCtr="0" anchor="t" bIns="121900" lIns="121900" spcFirstLastPara="1" rIns="121900" wrap="square" tIns="121900">
            <a:normAutofit/>
          </a:bodyPr>
          <a:lstStyle>
            <a:lvl1pPr indent="-336550" lvl="0" marL="457200" rtl="0" algn="l">
              <a:lnSpc>
                <a:spcPct val="115000"/>
              </a:lnSpc>
              <a:spcBef>
                <a:spcPts val="0"/>
              </a:spcBef>
              <a:spcAft>
                <a:spcPts val="0"/>
              </a:spcAft>
              <a:buSzPts val="1700"/>
              <a:buChar char="●"/>
              <a:defRPr/>
            </a:lvl1pPr>
            <a:lvl2pPr indent="-323850" lvl="1" marL="914400" rtl="0" algn="l">
              <a:lnSpc>
                <a:spcPct val="115000"/>
              </a:lnSpc>
              <a:spcBef>
                <a:spcPts val="0"/>
              </a:spcBef>
              <a:spcAft>
                <a:spcPts val="0"/>
              </a:spcAft>
              <a:buSzPts val="1500"/>
              <a:buChar char="○"/>
              <a:defRPr/>
            </a:lvl2pPr>
            <a:lvl3pPr indent="-323850" lvl="2" marL="1371600" rtl="0" algn="l">
              <a:lnSpc>
                <a:spcPct val="115000"/>
              </a:lnSpc>
              <a:spcBef>
                <a:spcPts val="0"/>
              </a:spcBef>
              <a:spcAft>
                <a:spcPts val="0"/>
              </a:spcAft>
              <a:buSzPts val="1500"/>
              <a:buChar char="■"/>
              <a:defRPr/>
            </a:lvl3pPr>
            <a:lvl4pPr indent="-323850" lvl="3" marL="1828800" rtl="0" algn="l">
              <a:lnSpc>
                <a:spcPct val="115000"/>
              </a:lnSpc>
              <a:spcBef>
                <a:spcPts val="0"/>
              </a:spcBef>
              <a:spcAft>
                <a:spcPts val="0"/>
              </a:spcAft>
              <a:buSzPts val="1500"/>
              <a:buChar char="●"/>
              <a:defRPr/>
            </a:lvl4pPr>
            <a:lvl5pPr indent="-323850" lvl="4" marL="2286000" rtl="0" algn="l">
              <a:lnSpc>
                <a:spcPct val="115000"/>
              </a:lnSpc>
              <a:spcBef>
                <a:spcPts val="0"/>
              </a:spcBef>
              <a:spcAft>
                <a:spcPts val="0"/>
              </a:spcAft>
              <a:buSzPts val="1500"/>
              <a:buChar char="○"/>
              <a:defRPr/>
            </a:lvl5pPr>
            <a:lvl6pPr indent="-323850" lvl="5" marL="2743200" rtl="0" algn="l">
              <a:lnSpc>
                <a:spcPct val="115000"/>
              </a:lnSpc>
              <a:spcBef>
                <a:spcPts val="0"/>
              </a:spcBef>
              <a:spcAft>
                <a:spcPts val="0"/>
              </a:spcAft>
              <a:buSzPts val="1500"/>
              <a:buChar char="■"/>
              <a:defRPr/>
            </a:lvl6pPr>
            <a:lvl7pPr indent="-323850" lvl="6" marL="3200400" rtl="0" algn="l">
              <a:lnSpc>
                <a:spcPct val="115000"/>
              </a:lnSpc>
              <a:spcBef>
                <a:spcPts val="0"/>
              </a:spcBef>
              <a:spcAft>
                <a:spcPts val="0"/>
              </a:spcAft>
              <a:buSzPts val="1500"/>
              <a:buChar char="●"/>
              <a:defRPr/>
            </a:lvl7pPr>
            <a:lvl8pPr indent="-323850" lvl="7" marL="3657600" rtl="0" algn="l">
              <a:lnSpc>
                <a:spcPct val="115000"/>
              </a:lnSpc>
              <a:spcBef>
                <a:spcPts val="0"/>
              </a:spcBef>
              <a:spcAft>
                <a:spcPts val="0"/>
              </a:spcAft>
              <a:buSzPts val="1500"/>
              <a:buChar char="○"/>
              <a:defRPr/>
            </a:lvl8pPr>
            <a:lvl9pPr indent="-323850" lvl="8" marL="4114800" rtl="0" algn="l">
              <a:lnSpc>
                <a:spcPct val="115000"/>
              </a:lnSpc>
              <a:spcBef>
                <a:spcPts val="0"/>
              </a:spcBef>
              <a:spcAft>
                <a:spcPts val="0"/>
              </a:spcAft>
              <a:buSzPts val="1500"/>
              <a:buChar char="■"/>
              <a:defRPr/>
            </a:lvl9pPr>
          </a:lstStyle>
          <a:p/>
        </p:txBody>
      </p:sp>
      <p:sp>
        <p:nvSpPr>
          <p:cNvPr id="126" name="Google Shape;126;p22"/>
          <p:cNvSpPr txBox="1"/>
          <p:nvPr>
            <p:ph idx="12" type="sldNum"/>
          </p:nvPr>
        </p:nvSpPr>
        <p:spPr>
          <a:xfrm>
            <a:off x="11296611" y="6217623"/>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7" name="Shape 127"/>
        <p:cNvGrpSpPr/>
        <p:nvPr/>
      </p:nvGrpSpPr>
      <p:grpSpPr>
        <a:xfrm>
          <a:off x="0" y="0"/>
          <a:ext cx="0" cy="0"/>
          <a:chOff x="0" y="0"/>
          <a:chExt cx="0" cy="0"/>
        </a:xfrm>
      </p:grpSpPr>
      <p:sp>
        <p:nvSpPr>
          <p:cNvPr id="128" name="Google Shape;128;p23"/>
          <p:cNvSpPr/>
          <p:nvPr/>
        </p:nvSpPr>
        <p:spPr>
          <a:xfrm>
            <a:off x="0" y="5825333"/>
            <a:ext cx="12192000" cy="1032300"/>
          </a:xfrm>
          <a:prstGeom prst="rect">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9" name="Google Shape;129;p23"/>
          <p:cNvSpPr txBox="1"/>
          <p:nvPr>
            <p:ph idx="1" type="body"/>
          </p:nvPr>
        </p:nvSpPr>
        <p:spPr>
          <a:xfrm>
            <a:off x="415600" y="6028533"/>
            <a:ext cx="10639200" cy="614100"/>
          </a:xfrm>
          <a:prstGeom prst="rect">
            <a:avLst/>
          </a:prstGeom>
          <a:noFill/>
          <a:ln>
            <a:noFill/>
          </a:ln>
        </p:spPr>
        <p:txBody>
          <a:bodyPr anchorCtr="0" anchor="ctr" bIns="121900" lIns="121900" spcFirstLastPara="1" rIns="121900" wrap="square" tIns="121900">
            <a:normAutofit/>
          </a:bodyPr>
          <a:lstStyle>
            <a:lvl1pPr indent="-228600" lvl="0" marL="457200" rtl="0" algn="l">
              <a:lnSpc>
                <a:spcPct val="100000"/>
              </a:lnSpc>
              <a:spcBef>
                <a:spcPts val="0"/>
              </a:spcBef>
              <a:spcAft>
                <a:spcPts val="0"/>
              </a:spcAft>
              <a:buClr>
                <a:schemeClr val="lt1"/>
              </a:buClr>
              <a:buSzPts val="1700"/>
              <a:buFont typeface="Merriweather"/>
              <a:buNone/>
              <a:defRPr>
                <a:solidFill>
                  <a:schemeClr val="lt1"/>
                </a:solidFill>
                <a:latin typeface="Merriweather"/>
                <a:ea typeface="Merriweather"/>
                <a:cs typeface="Merriweather"/>
                <a:sym typeface="Merriweather"/>
              </a:defRPr>
            </a:lvl1pPr>
          </a:lstStyle>
          <a:p/>
        </p:txBody>
      </p:sp>
      <p:sp>
        <p:nvSpPr>
          <p:cNvPr id="130" name="Google Shape;130;p23"/>
          <p:cNvSpPr txBox="1"/>
          <p:nvPr>
            <p:ph idx="12" type="sldNum"/>
          </p:nvPr>
        </p:nvSpPr>
        <p:spPr>
          <a:xfrm>
            <a:off x="11296611" y="6217623"/>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1" name="Shape 131"/>
        <p:cNvGrpSpPr/>
        <p:nvPr/>
      </p:nvGrpSpPr>
      <p:grpSpPr>
        <a:xfrm>
          <a:off x="0" y="0"/>
          <a:ext cx="0" cy="0"/>
          <a:chOff x="0" y="0"/>
          <a:chExt cx="0" cy="0"/>
        </a:xfrm>
      </p:grpSpPr>
      <p:sp>
        <p:nvSpPr>
          <p:cNvPr id="132" name="Google Shape;132;p24"/>
          <p:cNvSpPr txBox="1"/>
          <p:nvPr>
            <p:ph hasCustomPrompt="1" type="title"/>
          </p:nvPr>
        </p:nvSpPr>
        <p:spPr>
          <a:xfrm>
            <a:off x="415667" y="1108233"/>
            <a:ext cx="7113300" cy="1659600"/>
          </a:xfrm>
          <a:prstGeom prst="rect">
            <a:avLst/>
          </a:prstGeom>
          <a:noFill/>
          <a:ln>
            <a:noFill/>
          </a:ln>
        </p:spPr>
        <p:txBody>
          <a:bodyPr anchorCtr="0" anchor="b" bIns="121900" lIns="121900" spcFirstLastPara="1" rIns="121900" wrap="square" tIns="121900">
            <a:normAutofit/>
          </a:bodyPr>
          <a:lstStyle>
            <a:lvl1pPr lvl="0" rtl="0" algn="l">
              <a:lnSpc>
                <a:spcPct val="100000"/>
              </a:lnSpc>
              <a:spcBef>
                <a:spcPts val="0"/>
              </a:spcBef>
              <a:spcAft>
                <a:spcPts val="0"/>
              </a:spcAft>
              <a:buClr>
                <a:schemeClr val="lt1"/>
              </a:buClr>
              <a:buSzPts val="13300"/>
              <a:buNone/>
              <a:defRPr sz="13300">
                <a:solidFill>
                  <a:schemeClr val="lt1"/>
                </a:solidFill>
              </a:defRPr>
            </a:lvl1pPr>
            <a:lvl2pPr lvl="1" rtl="0" algn="l">
              <a:lnSpc>
                <a:spcPct val="100000"/>
              </a:lnSpc>
              <a:spcBef>
                <a:spcPts val="0"/>
              </a:spcBef>
              <a:spcAft>
                <a:spcPts val="0"/>
              </a:spcAft>
              <a:buClr>
                <a:schemeClr val="lt1"/>
              </a:buClr>
              <a:buSzPts val="13300"/>
              <a:buNone/>
              <a:defRPr sz="13300">
                <a:solidFill>
                  <a:schemeClr val="lt1"/>
                </a:solidFill>
              </a:defRPr>
            </a:lvl2pPr>
            <a:lvl3pPr lvl="2" rtl="0" algn="l">
              <a:lnSpc>
                <a:spcPct val="100000"/>
              </a:lnSpc>
              <a:spcBef>
                <a:spcPts val="0"/>
              </a:spcBef>
              <a:spcAft>
                <a:spcPts val="0"/>
              </a:spcAft>
              <a:buClr>
                <a:schemeClr val="lt1"/>
              </a:buClr>
              <a:buSzPts val="13300"/>
              <a:buNone/>
              <a:defRPr sz="13300">
                <a:solidFill>
                  <a:schemeClr val="lt1"/>
                </a:solidFill>
              </a:defRPr>
            </a:lvl3pPr>
            <a:lvl4pPr lvl="3" rtl="0" algn="l">
              <a:lnSpc>
                <a:spcPct val="100000"/>
              </a:lnSpc>
              <a:spcBef>
                <a:spcPts val="0"/>
              </a:spcBef>
              <a:spcAft>
                <a:spcPts val="0"/>
              </a:spcAft>
              <a:buClr>
                <a:schemeClr val="lt1"/>
              </a:buClr>
              <a:buSzPts val="13300"/>
              <a:buNone/>
              <a:defRPr sz="13300">
                <a:solidFill>
                  <a:schemeClr val="lt1"/>
                </a:solidFill>
              </a:defRPr>
            </a:lvl4pPr>
            <a:lvl5pPr lvl="4" rtl="0" algn="l">
              <a:lnSpc>
                <a:spcPct val="100000"/>
              </a:lnSpc>
              <a:spcBef>
                <a:spcPts val="0"/>
              </a:spcBef>
              <a:spcAft>
                <a:spcPts val="0"/>
              </a:spcAft>
              <a:buClr>
                <a:schemeClr val="lt1"/>
              </a:buClr>
              <a:buSzPts val="13300"/>
              <a:buNone/>
              <a:defRPr sz="13300">
                <a:solidFill>
                  <a:schemeClr val="lt1"/>
                </a:solidFill>
              </a:defRPr>
            </a:lvl5pPr>
            <a:lvl6pPr lvl="5" rtl="0" algn="l">
              <a:lnSpc>
                <a:spcPct val="100000"/>
              </a:lnSpc>
              <a:spcBef>
                <a:spcPts val="0"/>
              </a:spcBef>
              <a:spcAft>
                <a:spcPts val="0"/>
              </a:spcAft>
              <a:buClr>
                <a:schemeClr val="lt1"/>
              </a:buClr>
              <a:buSzPts val="13300"/>
              <a:buNone/>
              <a:defRPr sz="13300">
                <a:solidFill>
                  <a:schemeClr val="lt1"/>
                </a:solidFill>
              </a:defRPr>
            </a:lvl6pPr>
            <a:lvl7pPr lvl="6" rtl="0" algn="l">
              <a:lnSpc>
                <a:spcPct val="100000"/>
              </a:lnSpc>
              <a:spcBef>
                <a:spcPts val="0"/>
              </a:spcBef>
              <a:spcAft>
                <a:spcPts val="0"/>
              </a:spcAft>
              <a:buClr>
                <a:schemeClr val="lt1"/>
              </a:buClr>
              <a:buSzPts val="13300"/>
              <a:buNone/>
              <a:defRPr sz="13300">
                <a:solidFill>
                  <a:schemeClr val="lt1"/>
                </a:solidFill>
              </a:defRPr>
            </a:lvl7pPr>
            <a:lvl8pPr lvl="7" rtl="0" algn="l">
              <a:lnSpc>
                <a:spcPct val="100000"/>
              </a:lnSpc>
              <a:spcBef>
                <a:spcPts val="0"/>
              </a:spcBef>
              <a:spcAft>
                <a:spcPts val="0"/>
              </a:spcAft>
              <a:buClr>
                <a:schemeClr val="lt1"/>
              </a:buClr>
              <a:buSzPts val="13300"/>
              <a:buNone/>
              <a:defRPr sz="13300">
                <a:solidFill>
                  <a:schemeClr val="lt1"/>
                </a:solidFill>
              </a:defRPr>
            </a:lvl8pPr>
            <a:lvl9pPr lvl="8" rtl="0" algn="l">
              <a:lnSpc>
                <a:spcPct val="100000"/>
              </a:lnSpc>
              <a:spcBef>
                <a:spcPts val="0"/>
              </a:spcBef>
              <a:spcAft>
                <a:spcPts val="0"/>
              </a:spcAft>
              <a:buClr>
                <a:schemeClr val="lt1"/>
              </a:buClr>
              <a:buSzPts val="13300"/>
              <a:buNone/>
              <a:defRPr sz="13300">
                <a:solidFill>
                  <a:schemeClr val="lt1"/>
                </a:solidFill>
              </a:defRPr>
            </a:lvl9pPr>
          </a:lstStyle>
          <a:p>
            <a:r>
              <a:t>xx%</a:t>
            </a:r>
          </a:p>
        </p:txBody>
      </p:sp>
      <p:sp>
        <p:nvSpPr>
          <p:cNvPr id="133" name="Google Shape;133;p24"/>
          <p:cNvSpPr txBox="1"/>
          <p:nvPr>
            <p:ph idx="1" type="body"/>
          </p:nvPr>
        </p:nvSpPr>
        <p:spPr>
          <a:xfrm>
            <a:off x="415600" y="2828567"/>
            <a:ext cx="7113300" cy="1256700"/>
          </a:xfrm>
          <a:prstGeom prst="rect">
            <a:avLst/>
          </a:prstGeom>
          <a:noFill/>
          <a:ln>
            <a:noFill/>
          </a:ln>
        </p:spPr>
        <p:txBody>
          <a:bodyPr anchorCtr="0" anchor="t" bIns="121900" lIns="121900" spcFirstLastPara="1" rIns="121900" wrap="square" tIns="121900">
            <a:normAutofit/>
          </a:bodyPr>
          <a:lstStyle>
            <a:lvl1pPr indent="-336550" lvl="0" marL="457200" rtl="0" algn="l">
              <a:lnSpc>
                <a:spcPct val="115000"/>
              </a:lnSpc>
              <a:spcBef>
                <a:spcPts val="0"/>
              </a:spcBef>
              <a:spcAft>
                <a:spcPts val="0"/>
              </a:spcAft>
              <a:buClr>
                <a:schemeClr val="accent2"/>
              </a:buClr>
              <a:buSzPts val="1700"/>
              <a:buChar char="●"/>
              <a:defRPr>
                <a:solidFill>
                  <a:schemeClr val="accent2"/>
                </a:solidFill>
              </a:defRPr>
            </a:lvl1pPr>
            <a:lvl2pPr indent="-323850" lvl="1" marL="914400" rtl="0" algn="l">
              <a:lnSpc>
                <a:spcPct val="115000"/>
              </a:lnSpc>
              <a:spcBef>
                <a:spcPts val="0"/>
              </a:spcBef>
              <a:spcAft>
                <a:spcPts val="0"/>
              </a:spcAft>
              <a:buClr>
                <a:schemeClr val="accent2"/>
              </a:buClr>
              <a:buSzPts val="1500"/>
              <a:buChar char="○"/>
              <a:defRPr>
                <a:solidFill>
                  <a:schemeClr val="accent2"/>
                </a:solidFill>
              </a:defRPr>
            </a:lvl2pPr>
            <a:lvl3pPr indent="-323850" lvl="2" marL="1371600" rtl="0" algn="l">
              <a:lnSpc>
                <a:spcPct val="115000"/>
              </a:lnSpc>
              <a:spcBef>
                <a:spcPts val="0"/>
              </a:spcBef>
              <a:spcAft>
                <a:spcPts val="0"/>
              </a:spcAft>
              <a:buClr>
                <a:schemeClr val="accent2"/>
              </a:buClr>
              <a:buSzPts val="1500"/>
              <a:buChar char="■"/>
              <a:defRPr>
                <a:solidFill>
                  <a:schemeClr val="accent2"/>
                </a:solidFill>
              </a:defRPr>
            </a:lvl3pPr>
            <a:lvl4pPr indent="-323850" lvl="3" marL="1828800" rtl="0" algn="l">
              <a:lnSpc>
                <a:spcPct val="115000"/>
              </a:lnSpc>
              <a:spcBef>
                <a:spcPts val="0"/>
              </a:spcBef>
              <a:spcAft>
                <a:spcPts val="0"/>
              </a:spcAft>
              <a:buClr>
                <a:schemeClr val="accent2"/>
              </a:buClr>
              <a:buSzPts val="1500"/>
              <a:buChar char="●"/>
              <a:defRPr>
                <a:solidFill>
                  <a:schemeClr val="accent2"/>
                </a:solidFill>
              </a:defRPr>
            </a:lvl4pPr>
            <a:lvl5pPr indent="-323850" lvl="4" marL="2286000" rtl="0" algn="l">
              <a:lnSpc>
                <a:spcPct val="115000"/>
              </a:lnSpc>
              <a:spcBef>
                <a:spcPts val="0"/>
              </a:spcBef>
              <a:spcAft>
                <a:spcPts val="0"/>
              </a:spcAft>
              <a:buClr>
                <a:schemeClr val="accent2"/>
              </a:buClr>
              <a:buSzPts val="1500"/>
              <a:buChar char="○"/>
              <a:defRPr>
                <a:solidFill>
                  <a:schemeClr val="accent2"/>
                </a:solidFill>
              </a:defRPr>
            </a:lvl5pPr>
            <a:lvl6pPr indent="-323850" lvl="5" marL="2743200" rtl="0" algn="l">
              <a:lnSpc>
                <a:spcPct val="115000"/>
              </a:lnSpc>
              <a:spcBef>
                <a:spcPts val="0"/>
              </a:spcBef>
              <a:spcAft>
                <a:spcPts val="0"/>
              </a:spcAft>
              <a:buClr>
                <a:schemeClr val="accent2"/>
              </a:buClr>
              <a:buSzPts val="1500"/>
              <a:buChar char="■"/>
              <a:defRPr>
                <a:solidFill>
                  <a:schemeClr val="accent2"/>
                </a:solidFill>
              </a:defRPr>
            </a:lvl6pPr>
            <a:lvl7pPr indent="-323850" lvl="6" marL="3200400" rtl="0" algn="l">
              <a:lnSpc>
                <a:spcPct val="115000"/>
              </a:lnSpc>
              <a:spcBef>
                <a:spcPts val="0"/>
              </a:spcBef>
              <a:spcAft>
                <a:spcPts val="0"/>
              </a:spcAft>
              <a:buClr>
                <a:schemeClr val="accent2"/>
              </a:buClr>
              <a:buSzPts val="1500"/>
              <a:buChar char="●"/>
              <a:defRPr>
                <a:solidFill>
                  <a:schemeClr val="accent2"/>
                </a:solidFill>
              </a:defRPr>
            </a:lvl7pPr>
            <a:lvl8pPr indent="-323850" lvl="7" marL="3657600" rtl="0" algn="l">
              <a:lnSpc>
                <a:spcPct val="115000"/>
              </a:lnSpc>
              <a:spcBef>
                <a:spcPts val="0"/>
              </a:spcBef>
              <a:spcAft>
                <a:spcPts val="0"/>
              </a:spcAft>
              <a:buClr>
                <a:schemeClr val="accent2"/>
              </a:buClr>
              <a:buSzPts val="1500"/>
              <a:buChar char="○"/>
              <a:defRPr>
                <a:solidFill>
                  <a:schemeClr val="accent2"/>
                </a:solidFill>
              </a:defRPr>
            </a:lvl8pPr>
            <a:lvl9pPr indent="-323850" lvl="8" marL="4114800" rtl="0" algn="l">
              <a:lnSpc>
                <a:spcPct val="115000"/>
              </a:lnSpc>
              <a:spcBef>
                <a:spcPts val="0"/>
              </a:spcBef>
              <a:spcAft>
                <a:spcPts val="0"/>
              </a:spcAft>
              <a:buClr>
                <a:schemeClr val="accent2"/>
              </a:buClr>
              <a:buSzPts val="1500"/>
              <a:buChar char="■"/>
              <a:defRPr>
                <a:solidFill>
                  <a:schemeClr val="accent2"/>
                </a:solidFill>
              </a:defRPr>
            </a:lvl9pPr>
          </a:lstStyle>
          <a:p/>
        </p:txBody>
      </p:sp>
      <p:sp>
        <p:nvSpPr>
          <p:cNvPr id="134" name="Google Shape;134;p24"/>
          <p:cNvSpPr txBox="1"/>
          <p:nvPr>
            <p:ph idx="12" type="sldNum"/>
          </p:nvPr>
        </p:nvSpPr>
        <p:spPr>
          <a:xfrm>
            <a:off x="11296611" y="6217623"/>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838200" y="36512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4"/>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7038108" y="6356352"/>
            <a:ext cx="1115291"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Google Shape;26;p4"/>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831851" y="1709740"/>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831851" y="4589465"/>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5"/>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7038108" y="6356352"/>
            <a:ext cx="1115291"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 name="Google Shape;32;p5"/>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838200" y="36512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6"/>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7038108" y="6356352"/>
            <a:ext cx="1115291"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 name="Google Shape;39;p6"/>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839788" y="36512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839789"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7"/>
          <p:cNvSpPr txBox="1"/>
          <p:nvPr>
            <p:ph idx="2" type="body"/>
          </p:nvPr>
        </p:nvSpPr>
        <p:spPr>
          <a:xfrm>
            <a:off x="839789"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7"/>
          <p:cNvSpPr txBox="1"/>
          <p:nvPr>
            <p:ph idx="3" type="body"/>
          </p:nvPr>
        </p:nvSpPr>
        <p:spPr>
          <a:xfrm>
            <a:off x="6172201"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7"/>
          <p:cNvSpPr txBox="1"/>
          <p:nvPr>
            <p:ph idx="4" type="body"/>
          </p:nvPr>
        </p:nvSpPr>
        <p:spPr>
          <a:xfrm>
            <a:off x="6172201"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7"/>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7038108" y="6356352"/>
            <a:ext cx="1115291"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8" name="Google Shape;48;p7"/>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838200" y="36512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7038108" y="6356352"/>
            <a:ext cx="1115291"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8"/>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183188" y="987427"/>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7038108" y="6356352"/>
            <a:ext cx="1115291"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0" name="Google Shape;60;p9"/>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183188" y="987427"/>
            <a:ext cx="6172200" cy="4873625"/>
          </a:xfrm>
          <a:prstGeom prst="rect">
            <a:avLst/>
          </a:prstGeom>
          <a:noFill/>
          <a:ln>
            <a:noFill/>
          </a:ln>
        </p:spPr>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7038108" y="6356352"/>
            <a:ext cx="1115291"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 name="Google Shape;67;p10"/>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2.png"/><Relationship Id="rId2" Type="http://schemas.openxmlformats.org/officeDocument/2006/relationships/image" Target="../media/image18.png"/><Relationship Id="rId3" Type="http://schemas.openxmlformats.org/officeDocument/2006/relationships/image" Target="../media/image1.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theme" Target="../theme/theme3.xml"/><Relationship Id="rId14" Type="http://schemas.openxmlformats.org/officeDocument/2006/relationships/slideLayout" Target="../slideLayouts/slideLayout1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7"/>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DE"/>
              <a:t>‹#›</a:t>
            </a:fld>
            <a:endParaRPr/>
          </a:p>
        </p:txBody>
      </p:sp>
      <p:sp>
        <p:nvSpPr>
          <p:cNvPr id="10" name="Google Shape;10;p1"/>
          <p:cNvSpPr txBox="1"/>
          <p:nvPr/>
        </p:nvSpPr>
        <p:spPr>
          <a:xfrm>
            <a:off x="0" y="6736080"/>
            <a:ext cx="531813" cy="12192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de-DE" sz="800" u="none" cap="none" strike="noStrike">
                <a:solidFill>
                  <a:srgbClr val="000000"/>
                </a:solidFill>
                <a:latin typeface="Arial"/>
                <a:ea typeface="Arial"/>
                <a:cs typeface="Arial"/>
                <a:sym typeface="Arial"/>
              </a:rPr>
              <a:t>INTERNAL</a:t>
            </a:r>
            <a:endParaRPr/>
          </a:p>
        </p:txBody>
      </p:sp>
      <p:pic>
        <p:nvPicPr>
          <p:cNvPr id="11" name="Google Shape;11;p1"/>
          <p:cNvPicPr preferRelativeResize="0"/>
          <p:nvPr/>
        </p:nvPicPr>
        <p:blipFill rotWithShape="1">
          <a:blip r:embed="rId1">
            <a:alphaModFix/>
          </a:blip>
          <a:srcRect b="0" l="0" r="0" t="0"/>
          <a:stretch/>
        </p:blipFill>
        <p:spPr>
          <a:xfrm>
            <a:off x="245805" y="217989"/>
            <a:ext cx="3158733" cy="290011"/>
          </a:xfrm>
          <a:prstGeom prst="rect">
            <a:avLst/>
          </a:prstGeom>
          <a:noFill/>
          <a:ln>
            <a:noFill/>
          </a:ln>
        </p:spPr>
      </p:pic>
      <p:pic>
        <p:nvPicPr>
          <p:cNvPr descr="A purple text on a black background&#10;&#10;Description automatically generated" id="12" name="Google Shape;12;p1"/>
          <p:cNvPicPr preferRelativeResize="0"/>
          <p:nvPr/>
        </p:nvPicPr>
        <p:blipFill rotWithShape="1">
          <a:blip r:embed="rId2">
            <a:alphaModFix/>
          </a:blip>
          <a:srcRect b="0" l="0" r="0" t="0"/>
          <a:stretch/>
        </p:blipFill>
        <p:spPr>
          <a:xfrm>
            <a:off x="11338560" y="152705"/>
            <a:ext cx="593131" cy="476267"/>
          </a:xfrm>
          <a:prstGeom prst="rect">
            <a:avLst/>
          </a:prstGeom>
          <a:noFill/>
          <a:ln>
            <a:noFill/>
          </a:ln>
        </p:spPr>
      </p:pic>
      <p:pic>
        <p:nvPicPr>
          <p:cNvPr descr="A green and purple text&#10;&#10;Description automatically generated" id="13" name="Google Shape;13;p1"/>
          <p:cNvPicPr preferRelativeResize="0"/>
          <p:nvPr/>
        </p:nvPicPr>
        <p:blipFill rotWithShape="1">
          <a:blip r:embed="rId3">
            <a:alphaModFix/>
          </a:blip>
          <a:srcRect b="0" l="0" r="0" t="0"/>
          <a:stretch/>
        </p:blipFill>
        <p:spPr>
          <a:xfrm>
            <a:off x="4939146" y="6260550"/>
            <a:ext cx="2579255" cy="55672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80" name="Shape 80"/>
        <p:cNvGrpSpPr/>
        <p:nvPr/>
      </p:nvGrpSpPr>
      <p:grpSpPr>
        <a:xfrm>
          <a:off x="0" y="0"/>
          <a:ext cx="0" cy="0"/>
          <a:chOff x="0" y="0"/>
          <a:chExt cx="0" cy="0"/>
        </a:xfrm>
      </p:grpSpPr>
      <p:sp>
        <p:nvSpPr>
          <p:cNvPr id="81" name="Google Shape;81;p13"/>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marR="0" rtl="0" algn="l">
              <a:lnSpc>
                <a:spcPct val="100000"/>
              </a:lnSpc>
              <a:spcBef>
                <a:spcPts val="0"/>
              </a:spcBef>
              <a:spcAft>
                <a:spcPts val="0"/>
              </a:spcAft>
              <a:buClr>
                <a:schemeClr val="accent1"/>
              </a:buClr>
              <a:buSzPts val="3700"/>
              <a:buFont typeface="Merriweather"/>
              <a:buNone/>
              <a:defRPr b="0" i="0" sz="3700" u="none" cap="none" strike="noStrike">
                <a:solidFill>
                  <a:schemeClr val="accent1"/>
                </a:solidFill>
                <a:latin typeface="Merriweather"/>
                <a:ea typeface="Merriweather"/>
                <a:cs typeface="Merriweather"/>
                <a:sym typeface="Merriweather"/>
              </a:defRPr>
            </a:lvl1pPr>
            <a:lvl2pPr lvl="1" marR="0" rtl="0" algn="l">
              <a:lnSpc>
                <a:spcPct val="100000"/>
              </a:lnSpc>
              <a:spcBef>
                <a:spcPts val="0"/>
              </a:spcBef>
              <a:spcAft>
                <a:spcPts val="0"/>
              </a:spcAft>
              <a:buClr>
                <a:schemeClr val="accent1"/>
              </a:buClr>
              <a:buSzPts val="3700"/>
              <a:buFont typeface="Merriweather"/>
              <a:buNone/>
              <a:defRPr b="0" i="0" sz="3700" u="none" cap="none" strike="noStrike">
                <a:solidFill>
                  <a:schemeClr val="accent1"/>
                </a:solidFill>
                <a:latin typeface="Merriweather"/>
                <a:ea typeface="Merriweather"/>
                <a:cs typeface="Merriweather"/>
                <a:sym typeface="Merriweather"/>
              </a:defRPr>
            </a:lvl2pPr>
            <a:lvl3pPr lvl="2" marR="0" rtl="0" algn="l">
              <a:lnSpc>
                <a:spcPct val="100000"/>
              </a:lnSpc>
              <a:spcBef>
                <a:spcPts val="0"/>
              </a:spcBef>
              <a:spcAft>
                <a:spcPts val="0"/>
              </a:spcAft>
              <a:buClr>
                <a:schemeClr val="accent1"/>
              </a:buClr>
              <a:buSzPts val="3700"/>
              <a:buFont typeface="Merriweather"/>
              <a:buNone/>
              <a:defRPr b="0" i="0" sz="3700" u="none" cap="none" strike="noStrike">
                <a:solidFill>
                  <a:schemeClr val="accent1"/>
                </a:solidFill>
                <a:latin typeface="Merriweather"/>
                <a:ea typeface="Merriweather"/>
                <a:cs typeface="Merriweather"/>
                <a:sym typeface="Merriweather"/>
              </a:defRPr>
            </a:lvl3pPr>
            <a:lvl4pPr lvl="3" marR="0" rtl="0" algn="l">
              <a:lnSpc>
                <a:spcPct val="100000"/>
              </a:lnSpc>
              <a:spcBef>
                <a:spcPts val="0"/>
              </a:spcBef>
              <a:spcAft>
                <a:spcPts val="0"/>
              </a:spcAft>
              <a:buClr>
                <a:schemeClr val="accent1"/>
              </a:buClr>
              <a:buSzPts val="3700"/>
              <a:buFont typeface="Merriweather"/>
              <a:buNone/>
              <a:defRPr b="0" i="0" sz="3700" u="none" cap="none" strike="noStrike">
                <a:solidFill>
                  <a:schemeClr val="accent1"/>
                </a:solidFill>
                <a:latin typeface="Merriweather"/>
                <a:ea typeface="Merriweather"/>
                <a:cs typeface="Merriweather"/>
                <a:sym typeface="Merriweather"/>
              </a:defRPr>
            </a:lvl4pPr>
            <a:lvl5pPr lvl="4" marR="0" rtl="0" algn="l">
              <a:lnSpc>
                <a:spcPct val="100000"/>
              </a:lnSpc>
              <a:spcBef>
                <a:spcPts val="0"/>
              </a:spcBef>
              <a:spcAft>
                <a:spcPts val="0"/>
              </a:spcAft>
              <a:buClr>
                <a:schemeClr val="accent1"/>
              </a:buClr>
              <a:buSzPts val="3700"/>
              <a:buFont typeface="Merriweather"/>
              <a:buNone/>
              <a:defRPr b="0" i="0" sz="3700" u="none" cap="none" strike="noStrike">
                <a:solidFill>
                  <a:schemeClr val="accent1"/>
                </a:solidFill>
                <a:latin typeface="Merriweather"/>
                <a:ea typeface="Merriweather"/>
                <a:cs typeface="Merriweather"/>
                <a:sym typeface="Merriweather"/>
              </a:defRPr>
            </a:lvl5pPr>
            <a:lvl6pPr lvl="5" marR="0" rtl="0" algn="l">
              <a:lnSpc>
                <a:spcPct val="100000"/>
              </a:lnSpc>
              <a:spcBef>
                <a:spcPts val="0"/>
              </a:spcBef>
              <a:spcAft>
                <a:spcPts val="0"/>
              </a:spcAft>
              <a:buClr>
                <a:schemeClr val="accent1"/>
              </a:buClr>
              <a:buSzPts val="3700"/>
              <a:buFont typeface="Merriweather"/>
              <a:buNone/>
              <a:defRPr b="0" i="0" sz="3700" u="none" cap="none" strike="noStrike">
                <a:solidFill>
                  <a:schemeClr val="accent1"/>
                </a:solidFill>
                <a:latin typeface="Merriweather"/>
                <a:ea typeface="Merriweather"/>
                <a:cs typeface="Merriweather"/>
                <a:sym typeface="Merriweather"/>
              </a:defRPr>
            </a:lvl6pPr>
            <a:lvl7pPr lvl="6" marR="0" rtl="0" algn="l">
              <a:lnSpc>
                <a:spcPct val="100000"/>
              </a:lnSpc>
              <a:spcBef>
                <a:spcPts val="0"/>
              </a:spcBef>
              <a:spcAft>
                <a:spcPts val="0"/>
              </a:spcAft>
              <a:buClr>
                <a:schemeClr val="accent1"/>
              </a:buClr>
              <a:buSzPts val="3700"/>
              <a:buFont typeface="Merriweather"/>
              <a:buNone/>
              <a:defRPr b="0" i="0" sz="3700" u="none" cap="none" strike="noStrike">
                <a:solidFill>
                  <a:schemeClr val="accent1"/>
                </a:solidFill>
                <a:latin typeface="Merriweather"/>
                <a:ea typeface="Merriweather"/>
                <a:cs typeface="Merriweather"/>
                <a:sym typeface="Merriweather"/>
              </a:defRPr>
            </a:lvl7pPr>
            <a:lvl8pPr lvl="7" marR="0" rtl="0" algn="l">
              <a:lnSpc>
                <a:spcPct val="100000"/>
              </a:lnSpc>
              <a:spcBef>
                <a:spcPts val="0"/>
              </a:spcBef>
              <a:spcAft>
                <a:spcPts val="0"/>
              </a:spcAft>
              <a:buClr>
                <a:schemeClr val="accent1"/>
              </a:buClr>
              <a:buSzPts val="3700"/>
              <a:buFont typeface="Merriweather"/>
              <a:buNone/>
              <a:defRPr b="0" i="0" sz="3700" u="none" cap="none" strike="noStrike">
                <a:solidFill>
                  <a:schemeClr val="accent1"/>
                </a:solidFill>
                <a:latin typeface="Merriweather"/>
                <a:ea typeface="Merriweather"/>
                <a:cs typeface="Merriweather"/>
                <a:sym typeface="Merriweather"/>
              </a:defRPr>
            </a:lvl8pPr>
            <a:lvl9pPr lvl="8" marR="0" rtl="0" algn="l">
              <a:lnSpc>
                <a:spcPct val="100000"/>
              </a:lnSpc>
              <a:spcBef>
                <a:spcPts val="0"/>
              </a:spcBef>
              <a:spcAft>
                <a:spcPts val="0"/>
              </a:spcAft>
              <a:buClr>
                <a:schemeClr val="accent1"/>
              </a:buClr>
              <a:buSzPts val="3700"/>
              <a:buFont typeface="Merriweather"/>
              <a:buNone/>
              <a:defRPr b="0" i="0" sz="3700" u="none" cap="none" strike="noStrike">
                <a:solidFill>
                  <a:schemeClr val="accent1"/>
                </a:solidFill>
                <a:latin typeface="Merriweather"/>
                <a:ea typeface="Merriweather"/>
                <a:cs typeface="Merriweather"/>
                <a:sym typeface="Merriweather"/>
              </a:defRPr>
            </a:lvl9pPr>
          </a:lstStyle>
          <a:p/>
        </p:txBody>
      </p:sp>
      <p:sp>
        <p:nvSpPr>
          <p:cNvPr id="82" name="Google Shape;82;p13"/>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36550" lvl="0" marL="457200" marR="0" rtl="0" algn="l">
              <a:lnSpc>
                <a:spcPct val="115000"/>
              </a:lnSpc>
              <a:spcBef>
                <a:spcPts val="0"/>
              </a:spcBef>
              <a:spcAft>
                <a:spcPts val="0"/>
              </a:spcAft>
              <a:buClr>
                <a:schemeClr val="dk2"/>
              </a:buClr>
              <a:buSzPts val="1700"/>
              <a:buFont typeface="Roboto"/>
              <a:buChar char="●"/>
              <a:defRPr b="0" i="0" sz="1700" u="none" cap="none" strike="noStrike">
                <a:solidFill>
                  <a:schemeClr val="dk2"/>
                </a:solidFill>
                <a:latin typeface="Roboto"/>
                <a:ea typeface="Roboto"/>
                <a:cs typeface="Roboto"/>
                <a:sym typeface="Roboto"/>
              </a:defRPr>
            </a:lvl1pPr>
            <a:lvl2pPr indent="-323850" lvl="1" marL="914400" marR="0" rtl="0" algn="l">
              <a:lnSpc>
                <a:spcPct val="115000"/>
              </a:lnSpc>
              <a:spcBef>
                <a:spcPts val="0"/>
              </a:spcBef>
              <a:spcAft>
                <a:spcPts val="0"/>
              </a:spcAft>
              <a:buClr>
                <a:schemeClr val="dk2"/>
              </a:buClr>
              <a:buSzPts val="1500"/>
              <a:buFont typeface="Roboto"/>
              <a:buChar char="○"/>
              <a:defRPr b="0" i="0" sz="1500" u="none" cap="none" strike="noStrike">
                <a:solidFill>
                  <a:schemeClr val="dk2"/>
                </a:solidFill>
                <a:latin typeface="Roboto"/>
                <a:ea typeface="Roboto"/>
                <a:cs typeface="Roboto"/>
                <a:sym typeface="Roboto"/>
              </a:defRPr>
            </a:lvl2pPr>
            <a:lvl3pPr indent="-323850" lvl="2" marL="1371600" marR="0" rtl="0" algn="l">
              <a:lnSpc>
                <a:spcPct val="115000"/>
              </a:lnSpc>
              <a:spcBef>
                <a:spcPts val="0"/>
              </a:spcBef>
              <a:spcAft>
                <a:spcPts val="0"/>
              </a:spcAft>
              <a:buClr>
                <a:schemeClr val="dk2"/>
              </a:buClr>
              <a:buSzPts val="1500"/>
              <a:buFont typeface="Roboto"/>
              <a:buChar char="■"/>
              <a:defRPr b="0" i="0" sz="1500" u="none" cap="none" strike="noStrike">
                <a:solidFill>
                  <a:schemeClr val="dk2"/>
                </a:solidFill>
                <a:latin typeface="Roboto"/>
                <a:ea typeface="Roboto"/>
                <a:cs typeface="Roboto"/>
                <a:sym typeface="Roboto"/>
              </a:defRPr>
            </a:lvl3pPr>
            <a:lvl4pPr indent="-323850" lvl="3" marL="1828800" marR="0" rtl="0" algn="l">
              <a:lnSpc>
                <a:spcPct val="115000"/>
              </a:lnSpc>
              <a:spcBef>
                <a:spcPts val="0"/>
              </a:spcBef>
              <a:spcAft>
                <a:spcPts val="0"/>
              </a:spcAft>
              <a:buClr>
                <a:schemeClr val="dk2"/>
              </a:buClr>
              <a:buSzPts val="1500"/>
              <a:buFont typeface="Roboto"/>
              <a:buChar char="●"/>
              <a:defRPr b="0" i="0" sz="1500" u="none" cap="none" strike="noStrike">
                <a:solidFill>
                  <a:schemeClr val="dk2"/>
                </a:solidFill>
                <a:latin typeface="Roboto"/>
                <a:ea typeface="Roboto"/>
                <a:cs typeface="Roboto"/>
                <a:sym typeface="Roboto"/>
              </a:defRPr>
            </a:lvl4pPr>
            <a:lvl5pPr indent="-323850" lvl="4" marL="2286000" marR="0" rtl="0" algn="l">
              <a:lnSpc>
                <a:spcPct val="115000"/>
              </a:lnSpc>
              <a:spcBef>
                <a:spcPts val="0"/>
              </a:spcBef>
              <a:spcAft>
                <a:spcPts val="0"/>
              </a:spcAft>
              <a:buClr>
                <a:schemeClr val="dk2"/>
              </a:buClr>
              <a:buSzPts val="1500"/>
              <a:buFont typeface="Roboto"/>
              <a:buChar char="○"/>
              <a:defRPr b="0" i="0" sz="1500" u="none" cap="none" strike="noStrike">
                <a:solidFill>
                  <a:schemeClr val="dk2"/>
                </a:solidFill>
                <a:latin typeface="Roboto"/>
                <a:ea typeface="Roboto"/>
                <a:cs typeface="Roboto"/>
                <a:sym typeface="Roboto"/>
              </a:defRPr>
            </a:lvl5pPr>
            <a:lvl6pPr indent="-323850" lvl="5" marL="2743200" marR="0" rtl="0" algn="l">
              <a:lnSpc>
                <a:spcPct val="115000"/>
              </a:lnSpc>
              <a:spcBef>
                <a:spcPts val="0"/>
              </a:spcBef>
              <a:spcAft>
                <a:spcPts val="0"/>
              </a:spcAft>
              <a:buClr>
                <a:schemeClr val="dk2"/>
              </a:buClr>
              <a:buSzPts val="1500"/>
              <a:buFont typeface="Roboto"/>
              <a:buChar char="■"/>
              <a:defRPr b="0" i="0" sz="1500" u="none" cap="none" strike="noStrike">
                <a:solidFill>
                  <a:schemeClr val="dk2"/>
                </a:solidFill>
                <a:latin typeface="Roboto"/>
                <a:ea typeface="Roboto"/>
                <a:cs typeface="Roboto"/>
                <a:sym typeface="Roboto"/>
              </a:defRPr>
            </a:lvl6pPr>
            <a:lvl7pPr indent="-323850" lvl="6" marL="3200400" marR="0" rtl="0" algn="l">
              <a:lnSpc>
                <a:spcPct val="115000"/>
              </a:lnSpc>
              <a:spcBef>
                <a:spcPts val="0"/>
              </a:spcBef>
              <a:spcAft>
                <a:spcPts val="0"/>
              </a:spcAft>
              <a:buClr>
                <a:schemeClr val="dk2"/>
              </a:buClr>
              <a:buSzPts val="1500"/>
              <a:buFont typeface="Roboto"/>
              <a:buChar char="●"/>
              <a:defRPr b="0" i="0" sz="1500" u="none" cap="none" strike="noStrike">
                <a:solidFill>
                  <a:schemeClr val="dk2"/>
                </a:solidFill>
                <a:latin typeface="Roboto"/>
                <a:ea typeface="Roboto"/>
                <a:cs typeface="Roboto"/>
                <a:sym typeface="Roboto"/>
              </a:defRPr>
            </a:lvl7pPr>
            <a:lvl8pPr indent="-323850" lvl="7" marL="3657600" marR="0" rtl="0" algn="l">
              <a:lnSpc>
                <a:spcPct val="115000"/>
              </a:lnSpc>
              <a:spcBef>
                <a:spcPts val="0"/>
              </a:spcBef>
              <a:spcAft>
                <a:spcPts val="0"/>
              </a:spcAft>
              <a:buClr>
                <a:schemeClr val="dk2"/>
              </a:buClr>
              <a:buSzPts val="1500"/>
              <a:buFont typeface="Roboto"/>
              <a:buChar char="○"/>
              <a:defRPr b="0" i="0" sz="1500" u="none" cap="none" strike="noStrike">
                <a:solidFill>
                  <a:schemeClr val="dk2"/>
                </a:solidFill>
                <a:latin typeface="Roboto"/>
                <a:ea typeface="Roboto"/>
                <a:cs typeface="Roboto"/>
                <a:sym typeface="Roboto"/>
              </a:defRPr>
            </a:lvl8pPr>
            <a:lvl9pPr indent="-323850" lvl="8" marL="4114800" marR="0" rtl="0" algn="l">
              <a:lnSpc>
                <a:spcPct val="115000"/>
              </a:lnSpc>
              <a:spcBef>
                <a:spcPts val="0"/>
              </a:spcBef>
              <a:spcAft>
                <a:spcPts val="0"/>
              </a:spcAft>
              <a:buClr>
                <a:schemeClr val="dk2"/>
              </a:buClr>
              <a:buSzPts val="1500"/>
              <a:buFont typeface="Roboto"/>
              <a:buChar char="■"/>
              <a:defRPr b="0" i="0" sz="1500" u="none" cap="none" strike="noStrike">
                <a:solidFill>
                  <a:schemeClr val="dk2"/>
                </a:solidFill>
                <a:latin typeface="Roboto"/>
                <a:ea typeface="Roboto"/>
                <a:cs typeface="Roboto"/>
                <a:sym typeface="Roboto"/>
              </a:defRPr>
            </a:lvl9pPr>
          </a:lstStyle>
          <a:p/>
        </p:txBody>
      </p:sp>
      <p:sp>
        <p:nvSpPr>
          <p:cNvPr id="83" name="Google Shape;83;p13"/>
          <p:cNvSpPr txBox="1"/>
          <p:nvPr>
            <p:ph idx="12" type="sldNum"/>
          </p:nvPr>
        </p:nvSpPr>
        <p:spPr>
          <a:xfrm>
            <a:off x="11296611" y="6217623"/>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DE"/>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11.png"/><Relationship Id="rId5" Type="http://schemas.openxmlformats.org/officeDocument/2006/relationships/image" Target="../media/image1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6.png"/><Relationship Id="rId4" Type="http://schemas.openxmlformats.org/officeDocument/2006/relationships/image" Target="../media/image43.png"/><Relationship Id="rId9" Type="http://schemas.openxmlformats.org/officeDocument/2006/relationships/image" Target="../media/image53.png"/><Relationship Id="rId5" Type="http://schemas.openxmlformats.org/officeDocument/2006/relationships/image" Target="../media/image55.png"/><Relationship Id="rId6" Type="http://schemas.openxmlformats.org/officeDocument/2006/relationships/image" Target="../media/image51.png"/><Relationship Id="rId7" Type="http://schemas.openxmlformats.org/officeDocument/2006/relationships/image" Target="../media/image54.png"/><Relationship Id="rId8" Type="http://schemas.openxmlformats.org/officeDocument/2006/relationships/image" Target="../media/image5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1" Type="http://schemas.openxmlformats.org/officeDocument/2006/relationships/image" Target="../media/image12.png"/><Relationship Id="rId10" Type="http://schemas.openxmlformats.org/officeDocument/2006/relationships/image" Target="../media/image20.png"/><Relationship Id="rId13" Type="http://schemas.openxmlformats.org/officeDocument/2006/relationships/image" Target="../media/image14.png"/><Relationship Id="rId12"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image" Target="../media/image7.png"/><Relationship Id="rId15" Type="http://schemas.openxmlformats.org/officeDocument/2006/relationships/image" Target="../media/image16.png"/><Relationship Id="rId14" Type="http://schemas.openxmlformats.org/officeDocument/2006/relationships/image" Target="../media/image8.png"/><Relationship Id="rId17" Type="http://schemas.openxmlformats.org/officeDocument/2006/relationships/image" Target="../media/image17.png"/><Relationship Id="rId16" Type="http://schemas.openxmlformats.org/officeDocument/2006/relationships/hyperlink" Target="https://drive.google.com/file/d/1RhiU6lGaUmBZ94Bsb4Yg0yWTHteNjB0W/view?usp=sharing" TargetMode="External"/><Relationship Id="rId5" Type="http://schemas.openxmlformats.org/officeDocument/2006/relationships/image" Target="../media/image10.png"/><Relationship Id="rId6" Type="http://schemas.openxmlformats.org/officeDocument/2006/relationships/image" Target="../media/image19.png"/><Relationship Id="rId7" Type="http://schemas.openxmlformats.org/officeDocument/2006/relationships/image" Target="../media/image4.png"/><Relationship Id="rId8"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8.png"/><Relationship Id="rId4" Type="http://schemas.openxmlformats.org/officeDocument/2006/relationships/image" Target="../media/image25.png"/><Relationship Id="rId9" Type="http://schemas.openxmlformats.org/officeDocument/2006/relationships/image" Target="../media/image45.png"/><Relationship Id="rId5" Type="http://schemas.openxmlformats.org/officeDocument/2006/relationships/image" Target="../media/image27.png"/><Relationship Id="rId6" Type="http://schemas.openxmlformats.org/officeDocument/2006/relationships/hyperlink" Target="https://drive.google.com/file/d/15uafBZ3HsD7JR0zarQ8MyyA_2usUoPNc/view?usp=sharing" TargetMode="External"/><Relationship Id="rId7" Type="http://schemas.openxmlformats.org/officeDocument/2006/relationships/image" Target="../media/image17.png"/><Relationship Id="rId8"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hyperlink" Target="https://github.com/Krishna-Ronaldo/Imobilothon-3.0_Round-2/tree/master/Solution%20Codes/Driver%20Attention%20Detection" TargetMode="Externa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10"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8.png"/><Relationship Id="rId4" Type="http://schemas.openxmlformats.org/officeDocument/2006/relationships/image" Target="../media/image56.png"/><Relationship Id="rId9" Type="http://schemas.openxmlformats.org/officeDocument/2006/relationships/hyperlink" Target="https://drive.google.com/file/d/10e72BfPOcNbuRC1OHTNXHIFGLdYLqzZH/view?usp=sharing" TargetMode="External"/><Relationship Id="rId5" Type="http://schemas.openxmlformats.org/officeDocument/2006/relationships/image" Target="../media/image57.png"/><Relationship Id="rId6" Type="http://schemas.openxmlformats.org/officeDocument/2006/relationships/image" Target="../media/image23.png"/><Relationship Id="rId7" Type="http://schemas.openxmlformats.org/officeDocument/2006/relationships/image" Target="../media/image31.png"/><Relationship Id="rId8" Type="http://schemas.openxmlformats.org/officeDocument/2006/relationships/image" Target="../media/image21.png"/></Relationships>
</file>

<file path=ppt/slides/_rels/slide7.xml.rels><?xml version="1.0" encoding="UTF-8" standalone="yes"?><Relationships xmlns="http://schemas.openxmlformats.org/package/2006/relationships"><Relationship Id="rId11" Type="http://schemas.openxmlformats.org/officeDocument/2006/relationships/image" Target="../media/image44.png"/><Relationship Id="rId10" Type="http://schemas.openxmlformats.org/officeDocument/2006/relationships/image" Target="../media/image35.png"/><Relationship Id="rId13" Type="http://schemas.openxmlformats.org/officeDocument/2006/relationships/image" Target="../media/image17.png"/><Relationship Id="rId12" Type="http://schemas.openxmlformats.org/officeDocument/2006/relationships/hyperlink" Target="https://drive.google.com/file/d/1paAcCrylX1KcGRE3k26biOQNwXgs2CZb/view?usp=sharing" TargetMode="External"/><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6.png"/><Relationship Id="rId4" Type="http://schemas.openxmlformats.org/officeDocument/2006/relationships/image" Target="../media/image24.png"/><Relationship Id="rId9" Type="http://schemas.openxmlformats.org/officeDocument/2006/relationships/image" Target="../media/image42.png"/><Relationship Id="rId5" Type="http://schemas.openxmlformats.org/officeDocument/2006/relationships/image" Target="../media/image32.png"/><Relationship Id="rId6" Type="http://schemas.openxmlformats.org/officeDocument/2006/relationships/image" Target="../media/image30.png"/><Relationship Id="rId7" Type="http://schemas.openxmlformats.org/officeDocument/2006/relationships/image" Target="../media/image22.png"/><Relationship Id="rId8"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48.png"/><Relationship Id="rId4" Type="http://schemas.openxmlformats.org/officeDocument/2006/relationships/hyperlink" Target="https://drive.google.com/file/d/1KR5GsxYqLv8Rq_IEK_2zaONj3e3bQKKl/view?usp=sharing" TargetMode="External"/><Relationship Id="rId5" Type="http://schemas.openxmlformats.org/officeDocument/2006/relationships/image" Target="../media/image17.png"/><Relationship Id="rId6" Type="http://schemas.openxmlformats.org/officeDocument/2006/relationships/hyperlink" Target="https://github.com/Krishna-Ronaldo/Imobilothon-3.0_Round-2/tree/master/Solution%20Codes/Inclinometer_ADXL335_accelerometer" TargetMode="External"/><Relationship Id="rId7"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50.png"/><Relationship Id="rId5" Type="http://schemas.openxmlformats.org/officeDocument/2006/relationships/image" Target="../media/image39.png"/><Relationship Id="rId6" Type="http://schemas.openxmlformats.org/officeDocument/2006/relationships/image" Target="../media/image47.png"/><Relationship Id="rId7" Type="http://schemas.openxmlformats.org/officeDocument/2006/relationships/image" Target="../media/image41.png"/><Relationship Id="rId8"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C0C0"/>
        </a:solidFill>
      </p:bgPr>
    </p:bg>
    <p:spTree>
      <p:nvGrpSpPr>
        <p:cNvPr id="138" name="Shape 138"/>
        <p:cNvGrpSpPr/>
        <p:nvPr/>
      </p:nvGrpSpPr>
      <p:grpSpPr>
        <a:xfrm>
          <a:off x="0" y="0"/>
          <a:ext cx="0" cy="0"/>
          <a:chOff x="0" y="0"/>
          <a:chExt cx="0" cy="0"/>
        </a:xfrm>
      </p:grpSpPr>
      <p:sp>
        <p:nvSpPr>
          <p:cNvPr id="139" name="Google Shape;139;p25"/>
          <p:cNvSpPr/>
          <p:nvPr/>
        </p:nvSpPr>
        <p:spPr>
          <a:xfrm>
            <a:off x="0" y="3622525"/>
            <a:ext cx="12192000" cy="3224900"/>
          </a:xfrm>
          <a:prstGeom prst="flowChartManualInput">
            <a:avLst/>
          </a:prstGeom>
          <a:solidFill>
            <a:srgbClr val="63274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40" name="Google Shape;140;p25"/>
          <p:cNvSpPr txBox="1"/>
          <p:nvPr/>
        </p:nvSpPr>
        <p:spPr>
          <a:xfrm>
            <a:off x="2428449" y="-44199"/>
            <a:ext cx="7374300" cy="887700"/>
          </a:xfrm>
          <a:prstGeom prst="rect">
            <a:avLst/>
          </a:prstGeom>
          <a:noFill/>
          <a:ln>
            <a:noFill/>
          </a:ln>
        </p:spPr>
        <p:txBody>
          <a:bodyPr anchorCtr="0" anchor="ctr" bIns="91425" lIns="91425" spcFirstLastPara="1" rIns="91425" wrap="square" tIns="91425">
            <a:noAutofit/>
          </a:bodyPr>
          <a:lstStyle/>
          <a:p>
            <a:pPr indent="0" lvl="0" marL="0" marR="0" rtl="0" algn="ctr">
              <a:lnSpc>
                <a:spcPct val="112500"/>
              </a:lnSpc>
              <a:spcBef>
                <a:spcPts val="0"/>
              </a:spcBef>
              <a:spcAft>
                <a:spcPts val="0"/>
              </a:spcAft>
              <a:buClr>
                <a:srgbClr val="000000"/>
              </a:buClr>
              <a:buSzPts val="2000"/>
              <a:buFont typeface="Arial"/>
              <a:buNone/>
            </a:pPr>
            <a:r>
              <a:rPr b="1" lang="de-DE" sz="5200">
                <a:solidFill>
                  <a:srgbClr val="632740"/>
                </a:solidFill>
                <a:latin typeface="Times New Roman"/>
                <a:ea typeface="Times New Roman"/>
                <a:cs typeface="Times New Roman"/>
                <a:sym typeface="Times New Roman"/>
              </a:rPr>
              <a:t>Imobilothon 3.0</a:t>
            </a:r>
            <a:endParaRPr b="1" i="0" sz="5200" u="none" cap="none" strike="noStrike">
              <a:solidFill>
                <a:srgbClr val="632740"/>
              </a:solidFill>
              <a:latin typeface="Times New Roman"/>
              <a:ea typeface="Times New Roman"/>
              <a:cs typeface="Times New Roman"/>
              <a:sym typeface="Times New Roman"/>
            </a:endParaRPr>
          </a:p>
        </p:txBody>
      </p:sp>
      <p:sp>
        <p:nvSpPr>
          <p:cNvPr id="141" name="Google Shape;141;p25"/>
          <p:cNvSpPr txBox="1"/>
          <p:nvPr/>
        </p:nvSpPr>
        <p:spPr>
          <a:xfrm>
            <a:off x="4941706" y="5733715"/>
            <a:ext cx="22101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1" lang="de-DE" u="none" cap="none" strike="noStrike">
                <a:solidFill>
                  <a:srgbClr val="FFFFFF"/>
                </a:solidFill>
                <a:latin typeface="Arial"/>
                <a:ea typeface="Arial"/>
                <a:cs typeface="Arial"/>
                <a:sym typeface="Arial"/>
              </a:rPr>
              <a:t>ANKIT CHOWDHURY</a:t>
            </a:r>
            <a:endParaRPr b="0" i="0" u="none" cap="none" strike="noStrike">
              <a:solidFill>
                <a:srgbClr val="000000"/>
              </a:solidFill>
              <a:latin typeface="Arial"/>
              <a:ea typeface="Arial"/>
              <a:cs typeface="Arial"/>
              <a:sym typeface="Arial"/>
            </a:endParaRPr>
          </a:p>
        </p:txBody>
      </p:sp>
      <p:sp>
        <p:nvSpPr>
          <p:cNvPr id="142" name="Google Shape;142;p25"/>
          <p:cNvSpPr txBox="1"/>
          <p:nvPr/>
        </p:nvSpPr>
        <p:spPr>
          <a:xfrm>
            <a:off x="9792600" y="5712164"/>
            <a:ext cx="1810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1" lang="de-DE" u="none" cap="none" strike="noStrike">
                <a:solidFill>
                  <a:srgbClr val="FFFFFF"/>
                </a:solidFill>
                <a:latin typeface="Arial"/>
                <a:ea typeface="Arial"/>
                <a:cs typeface="Arial"/>
                <a:sym typeface="Arial"/>
              </a:rPr>
              <a:t>AMARDEEP</a:t>
            </a:r>
            <a:endParaRPr b="0" i="0" u="none" cap="none" strike="noStrike">
              <a:solidFill>
                <a:srgbClr val="FFFFFF"/>
              </a:solidFill>
              <a:latin typeface="Arial"/>
              <a:ea typeface="Arial"/>
              <a:cs typeface="Arial"/>
              <a:sym typeface="Arial"/>
            </a:endParaRPr>
          </a:p>
        </p:txBody>
      </p:sp>
      <p:sp>
        <p:nvSpPr>
          <p:cNvPr id="143" name="Google Shape;143;p25"/>
          <p:cNvSpPr txBox="1"/>
          <p:nvPr/>
        </p:nvSpPr>
        <p:spPr>
          <a:xfrm>
            <a:off x="435674" y="5711209"/>
            <a:ext cx="1920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1" lang="de-DE" u="none" cap="none" strike="noStrike">
                <a:solidFill>
                  <a:srgbClr val="FFFFFF"/>
                </a:solidFill>
                <a:latin typeface="Arial"/>
                <a:ea typeface="Arial"/>
                <a:cs typeface="Arial"/>
                <a:sym typeface="Arial"/>
              </a:rPr>
              <a:t>ARYAN RANE</a:t>
            </a:r>
            <a:endParaRPr b="0" i="1" u="none" cap="none" strike="noStrike">
              <a:solidFill>
                <a:srgbClr val="FFFFFF"/>
              </a:solidFill>
              <a:latin typeface="Arial"/>
              <a:ea typeface="Arial"/>
              <a:cs typeface="Arial"/>
              <a:sym typeface="Arial"/>
            </a:endParaRPr>
          </a:p>
        </p:txBody>
      </p:sp>
      <p:sp>
        <p:nvSpPr>
          <p:cNvPr id="144" name="Google Shape;144;p25"/>
          <p:cNvSpPr txBox="1"/>
          <p:nvPr/>
        </p:nvSpPr>
        <p:spPr>
          <a:xfrm>
            <a:off x="3233906" y="2825684"/>
            <a:ext cx="850500" cy="3078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800"/>
              <a:buFont typeface="Arial"/>
              <a:buNone/>
            </a:pPr>
            <a:r>
              <a:t/>
            </a:r>
            <a:endParaRPr b="0" i="0" sz="800" u="none" cap="none" strike="noStrike">
              <a:solidFill>
                <a:srgbClr val="FF0000"/>
              </a:solidFill>
              <a:latin typeface="Arial"/>
              <a:ea typeface="Arial"/>
              <a:cs typeface="Arial"/>
              <a:sym typeface="Arial"/>
            </a:endParaRPr>
          </a:p>
        </p:txBody>
      </p:sp>
      <p:pic>
        <p:nvPicPr>
          <p:cNvPr id="145" name="Google Shape;145;p25"/>
          <p:cNvPicPr preferRelativeResize="0"/>
          <p:nvPr/>
        </p:nvPicPr>
        <p:blipFill rotWithShape="1">
          <a:blip r:embed="rId3">
            <a:alphaModFix/>
          </a:blip>
          <a:srcRect b="0" l="0" r="0" t="0"/>
          <a:stretch/>
        </p:blipFill>
        <p:spPr>
          <a:xfrm>
            <a:off x="490426" y="3806551"/>
            <a:ext cx="1810500" cy="1774725"/>
          </a:xfrm>
          <a:prstGeom prst="rect">
            <a:avLst/>
          </a:prstGeom>
          <a:noFill/>
          <a:ln>
            <a:noFill/>
          </a:ln>
        </p:spPr>
      </p:pic>
      <p:pic>
        <p:nvPicPr>
          <p:cNvPr id="146" name="Google Shape;146;p25"/>
          <p:cNvPicPr preferRelativeResize="0"/>
          <p:nvPr/>
        </p:nvPicPr>
        <p:blipFill rotWithShape="1">
          <a:blip r:embed="rId4">
            <a:alphaModFix/>
          </a:blip>
          <a:srcRect b="0" l="0" r="0" t="0"/>
          <a:stretch/>
        </p:blipFill>
        <p:spPr>
          <a:xfrm>
            <a:off x="5141499" y="3851576"/>
            <a:ext cx="1810500" cy="1774724"/>
          </a:xfrm>
          <a:prstGeom prst="rect">
            <a:avLst/>
          </a:prstGeom>
          <a:noFill/>
          <a:ln>
            <a:noFill/>
          </a:ln>
        </p:spPr>
      </p:pic>
      <p:pic>
        <p:nvPicPr>
          <p:cNvPr id="147" name="Google Shape;147;p25"/>
          <p:cNvPicPr preferRelativeResize="0"/>
          <p:nvPr/>
        </p:nvPicPr>
        <p:blipFill rotWithShape="1">
          <a:blip r:embed="rId5">
            <a:alphaModFix/>
          </a:blip>
          <a:srcRect b="0" l="0" r="0" t="0"/>
          <a:stretch/>
        </p:blipFill>
        <p:spPr>
          <a:xfrm>
            <a:off x="9792599" y="3804154"/>
            <a:ext cx="1810501" cy="1779022"/>
          </a:xfrm>
          <a:prstGeom prst="rect">
            <a:avLst/>
          </a:prstGeom>
          <a:noFill/>
          <a:ln>
            <a:noFill/>
          </a:ln>
        </p:spPr>
      </p:pic>
      <p:sp>
        <p:nvSpPr>
          <p:cNvPr id="148" name="Google Shape;148;p25"/>
          <p:cNvSpPr/>
          <p:nvPr/>
        </p:nvSpPr>
        <p:spPr>
          <a:xfrm>
            <a:off x="3794713" y="1502900"/>
            <a:ext cx="4641767" cy="534899"/>
          </a:xfrm>
          <a:prstGeom prst="rect">
            <a:avLst/>
          </a:prstGeom>
        </p:spPr>
        <p:txBody>
          <a:bodyPr>
            <a:prstTxWarp prst="textPlain"/>
          </a:bodyPr>
          <a:lstStyle/>
          <a:p>
            <a:pPr lvl="0" algn="ctr"/>
            <a:r>
              <a:rPr b="0" i="0">
                <a:ln cap="flat" cmpd="sng" w="9525">
                  <a:solidFill>
                    <a:srgbClr val="C27BA0"/>
                  </a:solidFill>
                  <a:prstDash val="solid"/>
                  <a:round/>
                  <a:headEnd len="sm" w="sm" type="none"/>
                  <a:tailEnd len="sm" w="sm" type="none"/>
                </a:ln>
                <a:solidFill>
                  <a:srgbClr val="62183A"/>
                </a:solidFill>
                <a:latin typeface="EB Garamond"/>
              </a:rPr>
              <a:t>ankitchowdhury77777</a:t>
            </a:r>
          </a:p>
        </p:txBody>
      </p:sp>
      <p:sp>
        <p:nvSpPr>
          <p:cNvPr id="149" name="Google Shape;149;p25"/>
          <p:cNvSpPr txBox="1"/>
          <p:nvPr/>
        </p:nvSpPr>
        <p:spPr>
          <a:xfrm>
            <a:off x="1301045" y="2473537"/>
            <a:ext cx="9629100" cy="534900"/>
          </a:xfrm>
          <a:prstGeom prst="rect">
            <a:avLst/>
          </a:prstGeom>
          <a:noFill/>
          <a:ln>
            <a:noFill/>
          </a:ln>
          <a:effectLst>
            <a:outerShdw blurRad="57150" rotWithShape="0" algn="bl" dir="5400000" dist="19050">
              <a:srgbClr val="000000">
                <a:alpha val="8000"/>
              </a:srgbClr>
            </a:outerShdw>
          </a:effectLst>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1" lang="de-DE" sz="1500">
                <a:solidFill>
                  <a:srgbClr val="4C1130"/>
                </a:solidFill>
                <a:latin typeface="Times New Roman"/>
                <a:ea typeface="Times New Roman"/>
                <a:cs typeface="Times New Roman"/>
                <a:sym typeface="Times New Roman"/>
              </a:rPr>
              <a:t>If people trust artificial intelligence (AI) to do their job, people will most likely trust AI to drive a car</a:t>
            </a:r>
            <a:endParaRPr b="1" i="1" sz="1500" u="none" cap="none" strike="noStrike">
              <a:solidFill>
                <a:srgbClr val="4C1130"/>
              </a:solidFill>
              <a:latin typeface="Times New Roman"/>
              <a:ea typeface="Times New Roman"/>
              <a:cs typeface="Times New Roman"/>
              <a:sym typeface="Times New Roman"/>
            </a:endParaRPr>
          </a:p>
        </p:txBody>
      </p:sp>
      <p:sp>
        <p:nvSpPr>
          <p:cNvPr id="150" name="Google Shape;150;p25"/>
          <p:cNvSpPr txBox="1"/>
          <p:nvPr/>
        </p:nvSpPr>
        <p:spPr>
          <a:xfrm>
            <a:off x="221775" y="6195137"/>
            <a:ext cx="2347800" cy="66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1" lang="de-DE" sz="1100" u="none" cap="none" strike="noStrike">
                <a:solidFill>
                  <a:srgbClr val="FFFFFF"/>
                </a:solidFill>
                <a:latin typeface="Times New Roman"/>
                <a:ea typeface="Times New Roman"/>
                <a:cs typeface="Times New Roman"/>
                <a:sym typeface="Times New Roman"/>
              </a:rPr>
              <a:t>Data Analyst Intern @ Ford</a:t>
            </a:r>
            <a:endParaRPr b="0" i="1" sz="1100" u="none" cap="none" strike="noStrike">
              <a:solidFill>
                <a:srgbClr val="FFFFFF"/>
              </a:solidFill>
              <a:latin typeface="Times New Roman"/>
              <a:ea typeface="Times New Roman"/>
              <a:cs typeface="Times New Roman"/>
              <a:sym typeface="Times New Roman"/>
            </a:endParaRPr>
          </a:p>
        </p:txBody>
      </p:sp>
      <p:sp>
        <p:nvSpPr>
          <p:cNvPr id="151" name="Google Shape;151;p25"/>
          <p:cNvSpPr txBox="1"/>
          <p:nvPr/>
        </p:nvSpPr>
        <p:spPr>
          <a:xfrm>
            <a:off x="9297753" y="6195162"/>
            <a:ext cx="2800200" cy="66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1" lang="de-DE" sz="1100" u="none" cap="none" strike="noStrike">
                <a:solidFill>
                  <a:srgbClr val="FFFFFF"/>
                </a:solidFill>
                <a:latin typeface="Times New Roman"/>
                <a:ea typeface="Times New Roman"/>
                <a:cs typeface="Times New Roman"/>
                <a:sym typeface="Times New Roman"/>
              </a:rPr>
              <a:t>SWE Intern @ Giga ML</a:t>
            </a:r>
            <a:endParaRPr b="0" i="1" sz="1100" u="none" cap="none" strike="noStrike">
              <a:solidFill>
                <a:srgbClr val="FFFFFF"/>
              </a:solidFill>
              <a:latin typeface="Times New Roman"/>
              <a:ea typeface="Times New Roman"/>
              <a:cs typeface="Times New Roman"/>
              <a:sym typeface="Times New Roman"/>
            </a:endParaRPr>
          </a:p>
        </p:txBody>
      </p:sp>
      <p:sp>
        <p:nvSpPr>
          <p:cNvPr id="152" name="Google Shape;152;p25"/>
          <p:cNvSpPr txBox="1"/>
          <p:nvPr/>
        </p:nvSpPr>
        <p:spPr>
          <a:xfrm>
            <a:off x="4678754" y="6195162"/>
            <a:ext cx="2736000" cy="66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1" lang="de-DE" sz="1100" u="none" cap="none" strike="noStrike">
                <a:solidFill>
                  <a:srgbClr val="FFFFFF"/>
                </a:solidFill>
                <a:latin typeface="Times New Roman"/>
                <a:ea typeface="Times New Roman"/>
                <a:cs typeface="Times New Roman"/>
                <a:sym typeface="Times New Roman"/>
              </a:rPr>
              <a:t>Web Development Intern @ AlgoZenith</a:t>
            </a:r>
            <a:endParaRPr b="0" i="1" sz="1100" u="none" cap="none" strike="noStrike">
              <a:solidFill>
                <a:srgbClr val="FFFFFF"/>
              </a:solidFill>
              <a:latin typeface="Times New Roman"/>
              <a:ea typeface="Times New Roman"/>
              <a:cs typeface="Times New Roman"/>
              <a:sym typeface="Times New Roman"/>
            </a:endParaRPr>
          </a:p>
        </p:txBody>
      </p:sp>
      <p:sp>
        <p:nvSpPr>
          <p:cNvPr id="153" name="Google Shape;153;p25"/>
          <p:cNvSpPr txBox="1"/>
          <p:nvPr/>
        </p:nvSpPr>
        <p:spPr>
          <a:xfrm>
            <a:off x="5038345" y="995898"/>
            <a:ext cx="2115300" cy="48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de-DE" sz="1200" u="none" cap="none" strike="noStrike">
                <a:solidFill>
                  <a:srgbClr val="31394D"/>
                </a:solidFill>
                <a:latin typeface="Times New Roman"/>
                <a:ea typeface="Times New Roman"/>
                <a:cs typeface="Times New Roman"/>
                <a:sym typeface="Times New Roman"/>
              </a:rPr>
              <a:t>(IIT Kharagpur)</a:t>
            </a:r>
            <a:endParaRPr b="1" i="0" sz="1200" u="none" cap="none" strike="noStrike">
              <a:solidFill>
                <a:srgbClr val="31394D"/>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50000">
              <a:srgbClr val="D9C0C0"/>
            </a:gs>
            <a:gs pos="96000">
              <a:srgbClr val="A64D79"/>
            </a:gs>
            <a:gs pos="100000">
              <a:srgbClr val="A64D79"/>
            </a:gs>
          </a:gsLst>
          <a:lin ang="10800025" scaled="0"/>
        </a:gradFill>
      </p:bgPr>
    </p:bg>
    <p:spTree>
      <p:nvGrpSpPr>
        <p:cNvPr id="509" name="Shape 509"/>
        <p:cNvGrpSpPr/>
        <p:nvPr/>
      </p:nvGrpSpPr>
      <p:grpSpPr>
        <a:xfrm>
          <a:off x="0" y="0"/>
          <a:ext cx="0" cy="0"/>
          <a:chOff x="0" y="0"/>
          <a:chExt cx="0" cy="0"/>
        </a:xfrm>
      </p:grpSpPr>
      <p:sp>
        <p:nvSpPr>
          <p:cNvPr id="510" name="Google Shape;510;p34"/>
          <p:cNvSpPr/>
          <p:nvPr/>
        </p:nvSpPr>
        <p:spPr>
          <a:xfrm>
            <a:off x="8428725" y="0"/>
            <a:ext cx="3763200" cy="6858000"/>
          </a:xfrm>
          <a:prstGeom prst="rect">
            <a:avLst/>
          </a:prstGeom>
          <a:noFill/>
          <a:ln cap="flat" cmpd="sng" w="19050">
            <a:solidFill>
              <a:srgbClr val="4C11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11" name="Google Shape;511;p34"/>
          <p:cNvSpPr/>
          <p:nvPr/>
        </p:nvSpPr>
        <p:spPr>
          <a:xfrm>
            <a:off x="3917652" y="0"/>
            <a:ext cx="4511100" cy="6858000"/>
          </a:xfrm>
          <a:prstGeom prst="rect">
            <a:avLst/>
          </a:prstGeom>
          <a:noFill/>
          <a:ln cap="flat" cmpd="sng" w="19050">
            <a:solidFill>
              <a:srgbClr val="4C11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12" name="Google Shape;512;p34"/>
          <p:cNvSpPr/>
          <p:nvPr/>
        </p:nvSpPr>
        <p:spPr>
          <a:xfrm>
            <a:off x="1600" y="0"/>
            <a:ext cx="3916200" cy="6858000"/>
          </a:xfrm>
          <a:prstGeom prst="rect">
            <a:avLst/>
          </a:prstGeom>
          <a:noFill/>
          <a:ln cap="flat" cmpd="sng" w="19050">
            <a:solidFill>
              <a:srgbClr val="4C11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nvGrpSpPr>
          <p:cNvPr id="513" name="Google Shape;513;p34"/>
          <p:cNvGrpSpPr/>
          <p:nvPr/>
        </p:nvGrpSpPr>
        <p:grpSpPr>
          <a:xfrm>
            <a:off x="9443435" y="3341582"/>
            <a:ext cx="2132601" cy="2078726"/>
            <a:chOff x="4076115" y="1330541"/>
            <a:chExt cx="4039782" cy="4196903"/>
          </a:xfrm>
        </p:grpSpPr>
        <p:grpSp>
          <p:nvGrpSpPr>
            <p:cNvPr id="514" name="Google Shape;514;p34"/>
            <p:cNvGrpSpPr/>
            <p:nvPr/>
          </p:nvGrpSpPr>
          <p:grpSpPr>
            <a:xfrm>
              <a:off x="4076115" y="1330541"/>
              <a:ext cx="4039782" cy="4196903"/>
              <a:chOff x="4076904" y="1330541"/>
              <a:chExt cx="4039782" cy="4196903"/>
            </a:xfrm>
          </p:grpSpPr>
          <p:sp>
            <p:nvSpPr>
              <p:cNvPr id="515" name="Google Shape;515;p34"/>
              <p:cNvSpPr/>
              <p:nvPr/>
            </p:nvSpPr>
            <p:spPr>
              <a:xfrm>
                <a:off x="6097832" y="1330541"/>
                <a:ext cx="268056" cy="594756"/>
              </a:xfrm>
              <a:custGeom>
                <a:rect b="b" l="l" r="r" t="t"/>
                <a:pathLst>
                  <a:path extrusionOk="0" h="21600" w="21600">
                    <a:moveTo>
                      <a:pt x="0" y="0"/>
                    </a:moveTo>
                    <a:lnTo>
                      <a:pt x="21600" y="16023"/>
                    </a:lnTo>
                    <a:lnTo>
                      <a:pt x="0" y="21600"/>
                    </a:lnTo>
                    <a:close/>
                  </a:path>
                </a:pathLst>
              </a:custGeom>
              <a:solidFill>
                <a:srgbClr val="53622E"/>
              </a:solidFill>
              <a:ln>
                <a:noFill/>
              </a:ln>
              <a:effectLst>
                <a:outerShdw blurRad="57150" rotWithShape="0" algn="bl" dir="5400000" dist="19050">
                  <a:srgbClr val="000000">
                    <a:alpha val="1000"/>
                  </a:srgbClr>
                </a:outerShdw>
              </a:effectLst>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6" name="Google Shape;516;p34"/>
              <p:cNvSpPr/>
              <p:nvPr/>
            </p:nvSpPr>
            <p:spPr>
              <a:xfrm>
                <a:off x="5827372" y="4934357"/>
                <a:ext cx="268650" cy="593082"/>
              </a:xfrm>
              <a:custGeom>
                <a:rect b="b" l="l" r="r" t="t"/>
                <a:pathLst>
                  <a:path extrusionOk="0" h="21600" w="21600">
                    <a:moveTo>
                      <a:pt x="21600" y="21600"/>
                    </a:moveTo>
                    <a:lnTo>
                      <a:pt x="0" y="5532"/>
                    </a:lnTo>
                    <a:lnTo>
                      <a:pt x="21600" y="0"/>
                    </a:lnTo>
                    <a:close/>
                  </a:path>
                </a:pathLst>
              </a:custGeom>
              <a:solidFill>
                <a:srgbClr val="0C6B90"/>
              </a:solidFill>
              <a:ln>
                <a:noFill/>
              </a:ln>
              <a:effectLst>
                <a:outerShdw blurRad="57150" rotWithShape="0" algn="bl" dir="5400000" dist="19050">
                  <a:srgbClr val="000000">
                    <a:alpha val="1000"/>
                  </a:srgbClr>
                </a:outerShdw>
              </a:effectLst>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7" name="Google Shape;517;p34"/>
              <p:cNvSpPr/>
              <p:nvPr/>
            </p:nvSpPr>
            <p:spPr>
              <a:xfrm>
                <a:off x="7399082" y="2375714"/>
                <a:ext cx="514890" cy="452898"/>
              </a:xfrm>
              <a:custGeom>
                <a:rect b="b" l="l" r="r" t="t"/>
                <a:pathLst>
                  <a:path extrusionOk="0" h="21600" w="21600">
                    <a:moveTo>
                      <a:pt x="21600" y="0"/>
                    </a:moveTo>
                    <a:lnTo>
                      <a:pt x="11198" y="21600"/>
                    </a:lnTo>
                    <a:lnTo>
                      <a:pt x="0" y="14196"/>
                    </a:lnTo>
                    <a:close/>
                  </a:path>
                </a:pathLst>
              </a:custGeom>
              <a:solidFill>
                <a:srgbClr val="1C2E42"/>
              </a:solidFill>
              <a:ln>
                <a:noFill/>
              </a:ln>
              <a:effectLst>
                <a:outerShdw blurRad="57150" rotWithShape="0" algn="bl" dir="5400000" dist="19050">
                  <a:srgbClr val="000000">
                    <a:alpha val="1000"/>
                  </a:srgbClr>
                </a:outerShdw>
              </a:effectLst>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8" name="Google Shape;518;p34"/>
              <p:cNvSpPr/>
              <p:nvPr/>
            </p:nvSpPr>
            <p:spPr>
              <a:xfrm>
                <a:off x="4277199" y="4026423"/>
                <a:ext cx="513216" cy="452898"/>
              </a:xfrm>
              <a:custGeom>
                <a:rect b="b" l="l" r="r" t="t"/>
                <a:pathLst>
                  <a:path extrusionOk="0" h="21600" w="21600">
                    <a:moveTo>
                      <a:pt x="0" y="21600"/>
                    </a:moveTo>
                    <a:lnTo>
                      <a:pt x="10436" y="0"/>
                    </a:lnTo>
                    <a:lnTo>
                      <a:pt x="21600" y="7431"/>
                    </a:lnTo>
                    <a:lnTo>
                      <a:pt x="17016" y="17047"/>
                    </a:lnTo>
                    <a:lnTo>
                      <a:pt x="0" y="21600"/>
                    </a:lnTo>
                    <a:close/>
                  </a:path>
                </a:pathLst>
              </a:custGeom>
              <a:solidFill>
                <a:srgbClr val="A57600"/>
              </a:solidFill>
              <a:ln>
                <a:noFill/>
              </a:ln>
              <a:effectLst>
                <a:outerShdw blurRad="57150" rotWithShape="0" algn="bl" dir="5400000" dist="19050">
                  <a:srgbClr val="000000">
                    <a:alpha val="1000"/>
                  </a:srgbClr>
                </a:outerShdw>
              </a:effectLst>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9" name="Google Shape;519;p34"/>
              <p:cNvSpPr/>
              <p:nvPr/>
            </p:nvSpPr>
            <p:spPr>
              <a:xfrm>
                <a:off x="7394934" y="4201461"/>
                <a:ext cx="523800" cy="289782"/>
              </a:xfrm>
              <a:custGeom>
                <a:rect b="b" l="l" r="r" t="t"/>
                <a:pathLst>
                  <a:path extrusionOk="0" h="20268" w="21600">
                    <a:moveTo>
                      <a:pt x="21600" y="19487"/>
                    </a:moveTo>
                    <a:lnTo>
                      <a:pt x="0" y="20268"/>
                    </a:lnTo>
                    <a:lnTo>
                      <a:pt x="1862" y="0"/>
                    </a:lnTo>
                    <a:cubicBezTo>
                      <a:pt x="9039" y="6940"/>
                      <a:pt x="14423" y="12547"/>
                      <a:pt x="21600" y="19487"/>
                    </a:cubicBezTo>
                    <a:close/>
                  </a:path>
                </a:pathLst>
              </a:custGeom>
              <a:solidFill>
                <a:srgbClr val="864A04"/>
              </a:solidFill>
              <a:ln>
                <a:noFill/>
              </a:ln>
              <a:effectLst>
                <a:outerShdw blurRad="57150" rotWithShape="0" algn="bl" dir="5400000" dist="19050">
                  <a:srgbClr val="000000">
                    <a:alpha val="1000"/>
                  </a:srgbClr>
                </a:outerShdw>
              </a:effectLst>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0" name="Google Shape;520;p34"/>
              <p:cNvSpPr/>
              <p:nvPr/>
            </p:nvSpPr>
            <p:spPr>
              <a:xfrm>
                <a:off x="4277199" y="2366925"/>
                <a:ext cx="516618" cy="308286"/>
              </a:xfrm>
              <a:custGeom>
                <a:rect b="b" l="l" r="r" t="t"/>
                <a:pathLst>
                  <a:path extrusionOk="0" h="21600" w="21600">
                    <a:moveTo>
                      <a:pt x="0" y="783"/>
                    </a:moveTo>
                    <a:lnTo>
                      <a:pt x="21600" y="0"/>
                    </a:lnTo>
                    <a:lnTo>
                      <a:pt x="21483" y="21600"/>
                    </a:lnTo>
                    <a:lnTo>
                      <a:pt x="5954" y="17855"/>
                    </a:lnTo>
                    <a:lnTo>
                      <a:pt x="0" y="783"/>
                    </a:lnTo>
                    <a:close/>
                  </a:path>
                </a:pathLst>
              </a:custGeom>
              <a:solidFill>
                <a:srgbClr val="60170B"/>
              </a:solidFill>
              <a:ln>
                <a:noFill/>
              </a:ln>
              <a:effectLst>
                <a:outerShdw blurRad="57150" rotWithShape="0" algn="bl" dir="5400000" dist="19050">
                  <a:srgbClr val="000000">
                    <a:alpha val="1000"/>
                  </a:srgbClr>
                </a:outerShdw>
              </a:effectLst>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 name="Google Shape;521;p34"/>
              <p:cNvSpPr/>
              <p:nvPr/>
            </p:nvSpPr>
            <p:spPr>
              <a:xfrm>
                <a:off x="4076904" y="2378095"/>
                <a:ext cx="716676" cy="1908900"/>
              </a:xfrm>
              <a:custGeom>
                <a:rect b="b" l="l" r="r" t="t"/>
                <a:pathLst>
                  <a:path extrusionOk="0" h="21600" w="20456">
                    <a:moveTo>
                      <a:pt x="14685" y="11900"/>
                    </a:moveTo>
                    <a:cubicBezTo>
                      <a:pt x="14685" y="10749"/>
                      <a:pt x="14972" y="9625"/>
                      <a:pt x="15530" y="8531"/>
                    </a:cubicBezTo>
                    <a:cubicBezTo>
                      <a:pt x="16471" y="6680"/>
                      <a:pt x="18145" y="4942"/>
                      <a:pt x="20456" y="3362"/>
                    </a:cubicBezTo>
                    <a:lnTo>
                      <a:pt x="15339" y="2193"/>
                    </a:lnTo>
                    <a:lnTo>
                      <a:pt x="15323" y="2187"/>
                    </a:lnTo>
                    <a:lnTo>
                      <a:pt x="5758" y="0"/>
                    </a:lnTo>
                    <a:cubicBezTo>
                      <a:pt x="323" y="3741"/>
                      <a:pt x="-1144" y="7963"/>
                      <a:pt x="849" y="11887"/>
                    </a:cubicBezTo>
                    <a:cubicBezTo>
                      <a:pt x="2730" y="15603"/>
                      <a:pt x="7703" y="19053"/>
                      <a:pt x="15339" y="21594"/>
                    </a:cubicBezTo>
                    <a:cubicBezTo>
                      <a:pt x="15339" y="21594"/>
                      <a:pt x="15355" y="21600"/>
                      <a:pt x="15355" y="21600"/>
                    </a:cubicBezTo>
                    <a:lnTo>
                      <a:pt x="20440" y="20437"/>
                    </a:lnTo>
                    <a:cubicBezTo>
                      <a:pt x="18129" y="18851"/>
                      <a:pt x="16439" y="17107"/>
                      <a:pt x="15514" y="15255"/>
                    </a:cubicBezTo>
                    <a:cubicBezTo>
                      <a:pt x="14972" y="14168"/>
                      <a:pt x="14685" y="13050"/>
                      <a:pt x="14685" y="11900"/>
                    </a:cubicBezTo>
                    <a:close/>
                  </a:path>
                </a:pathLst>
              </a:custGeom>
              <a:solidFill>
                <a:srgbClr val="A01D4D"/>
              </a:solidFill>
              <a:ln>
                <a:noFill/>
              </a:ln>
              <a:effectLst>
                <a:outerShdw blurRad="57150" rotWithShape="0" algn="bl" dir="5400000" dist="19050">
                  <a:srgbClr val="000000">
                    <a:alpha val="1000"/>
                  </a:srgbClr>
                </a:outerShdw>
              </a:effectLst>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 name="Google Shape;522;p34"/>
              <p:cNvSpPr/>
              <p:nvPr/>
            </p:nvSpPr>
            <p:spPr>
              <a:xfrm>
                <a:off x="4277199" y="4180415"/>
                <a:ext cx="1820610" cy="1050480"/>
              </a:xfrm>
              <a:custGeom>
                <a:rect b="b" l="l" r="r" t="t"/>
                <a:pathLst>
                  <a:path extrusionOk="0" h="21018" w="21600">
                    <a:moveTo>
                      <a:pt x="15895" y="13521"/>
                    </a:moveTo>
                    <a:cubicBezTo>
                      <a:pt x="13609" y="12225"/>
                      <a:pt x="11529" y="10169"/>
                      <a:pt x="9760" y="7543"/>
                    </a:cubicBezTo>
                    <a:cubicBezTo>
                      <a:pt x="8309" y="5386"/>
                      <a:pt x="7070" y="2838"/>
                      <a:pt x="6096" y="0"/>
                    </a:cubicBezTo>
                    <a:lnTo>
                      <a:pt x="3982" y="2056"/>
                    </a:lnTo>
                    <a:lnTo>
                      <a:pt x="3975" y="2067"/>
                    </a:lnTo>
                    <a:lnTo>
                      <a:pt x="0" y="5934"/>
                    </a:lnTo>
                    <a:cubicBezTo>
                      <a:pt x="2266" y="12549"/>
                      <a:pt x="5791" y="17164"/>
                      <a:pt x="9773" y="19432"/>
                    </a:cubicBezTo>
                    <a:cubicBezTo>
                      <a:pt x="13536" y="21566"/>
                      <a:pt x="17704" y="21600"/>
                      <a:pt x="21600" y="19209"/>
                    </a:cubicBezTo>
                    <a:lnTo>
                      <a:pt x="21600" y="15085"/>
                    </a:lnTo>
                    <a:cubicBezTo>
                      <a:pt x="19599" y="15085"/>
                      <a:pt x="17684" y="14538"/>
                      <a:pt x="15895" y="13521"/>
                    </a:cubicBezTo>
                    <a:close/>
                  </a:path>
                </a:pathLst>
              </a:custGeom>
              <a:solidFill>
                <a:srgbClr val="62183A"/>
              </a:solidFill>
              <a:ln>
                <a:noFill/>
              </a:ln>
              <a:effectLst>
                <a:outerShdw blurRad="57150" rotWithShape="0" algn="bl" dir="5400000" dist="19050">
                  <a:srgbClr val="000000">
                    <a:alpha val="1000"/>
                  </a:srgbClr>
                </a:outerShdw>
              </a:effectLst>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 name="Google Shape;523;p34"/>
              <p:cNvSpPr/>
              <p:nvPr/>
            </p:nvSpPr>
            <p:spPr>
              <a:xfrm>
                <a:off x="4612285" y="1330541"/>
                <a:ext cx="1485540" cy="1348704"/>
              </a:xfrm>
              <a:custGeom>
                <a:rect b="b" l="l" r="r" t="t"/>
                <a:pathLst>
                  <a:path extrusionOk="0" h="21600" w="21600">
                    <a:moveTo>
                      <a:pt x="7105" y="6028"/>
                    </a:moveTo>
                    <a:cubicBezTo>
                      <a:pt x="3451" y="9570"/>
                      <a:pt x="877" y="14436"/>
                      <a:pt x="0" y="19936"/>
                    </a:cubicBezTo>
                    <a:cubicBezTo>
                      <a:pt x="0" y="19936"/>
                      <a:pt x="0" y="19945"/>
                      <a:pt x="0" y="19945"/>
                    </a:cubicBezTo>
                    <a:lnTo>
                      <a:pt x="2607" y="21600"/>
                    </a:lnTo>
                    <a:cubicBezTo>
                      <a:pt x="3808" y="19310"/>
                      <a:pt x="5351" y="17253"/>
                      <a:pt x="7146" y="15518"/>
                    </a:cubicBezTo>
                    <a:cubicBezTo>
                      <a:pt x="9290" y="13443"/>
                      <a:pt x="11807" y="11824"/>
                      <a:pt x="14568" y="10796"/>
                    </a:cubicBezTo>
                    <a:cubicBezTo>
                      <a:pt x="16777" y="9973"/>
                      <a:pt x="19140" y="9525"/>
                      <a:pt x="21600" y="9525"/>
                    </a:cubicBezTo>
                    <a:lnTo>
                      <a:pt x="21600" y="6198"/>
                    </a:lnTo>
                    <a:lnTo>
                      <a:pt x="21600" y="0"/>
                    </a:lnTo>
                    <a:cubicBezTo>
                      <a:pt x="16046" y="9"/>
                      <a:pt x="10971" y="2281"/>
                      <a:pt x="7105" y="6028"/>
                    </a:cubicBezTo>
                    <a:close/>
                  </a:path>
                </a:pathLst>
              </a:custGeom>
              <a:solidFill>
                <a:srgbClr val="C27BA0"/>
              </a:solidFill>
              <a:ln>
                <a:noFill/>
              </a:ln>
              <a:effectLst>
                <a:outerShdw blurRad="57150" rotWithShape="0" algn="bl" dir="5400000" dist="19050">
                  <a:srgbClr val="000000">
                    <a:alpha val="1000"/>
                  </a:srgbClr>
                </a:outerShdw>
              </a:effectLst>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 name="Google Shape;524;p34"/>
              <p:cNvSpPr/>
              <p:nvPr/>
            </p:nvSpPr>
            <p:spPr>
              <a:xfrm>
                <a:off x="6096000" y="1626532"/>
                <a:ext cx="1816182" cy="1052159"/>
              </a:xfrm>
              <a:custGeom>
                <a:rect b="b" l="l" r="r" t="t"/>
                <a:pathLst>
                  <a:path extrusionOk="0" h="21019" w="21600">
                    <a:moveTo>
                      <a:pt x="21600" y="15083"/>
                    </a:moveTo>
                    <a:cubicBezTo>
                      <a:pt x="21600" y="15083"/>
                      <a:pt x="21600" y="15072"/>
                      <a:pt x="21593" y="15072"/>
                    </a:cubicBezTo>
                    <a:cubicBezTo>
                      <a:pt x="19329" y="8467"/>
                      <a:pt x="15799" y="3848"/>
                      <a:pt x="11820" y="1583"/>
                    </a:cubicBezTo>
                    <a:cubicBezTo>
                      <a:pt x="8059" y="-548"/>
                      <a:pt x="3894" y="-581"/>
                      <a:pt x="0" y="1807"/>
                    </a:cubicBezTo>
                    <a:cubicBezTo>
                      <a:pt x="0" y="1807"/>
                      <a:pt x="0" y="1807"/>
                      <a:pt x="0" y="1807"/>
                    </a:cubicBezTo>
                    <a:lnTo>
                      <a:pt x="0" y="5957"/>
                    </a:lnTo>
                    <a:cubicBezTo>
                      <a:pt x="2006" y="5957"/>
                      <a:pt x="3933" y="6515"/>
                      <a:pt x="5734" y="7541"/>
                    </a:cubicBezTo>
                    <a:cubicBezTo>
                      <a:pt x="7986" y="8824"/>
                      <a:pt x="10038" y="10844"/>
                      <a:pt x="11787" y="13432"/>
                    </a:cubicBezTo>
                    <a:cubicBezTo>
                      <a:pt x="13250" y="15597"/>
                      <a:pt x="14508" y="18163"/>
                      <a:pt x="15488" y="21019"/>
                    </a:cubicBezTo>
                    <a:lnTo>
                      <a:pt x="17614" y="18955"/>
                    </a:lnTo>
                    <a:cubicBezTo>
                      <a:pt x="17614" y="18955"/>
                      <a:pt x="17614" y="18944"/>
                      <a:pt x="17614" y="18944"/>
                    </a:cubicBezTo>
                    <a:cubicBezTo>
                      <a:pt x="17614" y="18944"/>
                      <a:pt x="17620" y="18955"/>
                      <a:pt x="17620" y="18955"/>
                    </a:cubicBezTo>
                    <a:lnTo>
                      <a:pt x="21600" y="15083"/>
                    </a:lnTo>
                    <a:close/>
                  </a:path>
                </a:pathLst>
              </a:custGeom>
              <a:solidFill>
                <a:srgbClr val="A64D79"/>
              </a:solidFill>
              <a:ln>
                <a:noFill/>
              </a:ln>
              <a:effectLst>
                <a:outerShdw blurRad="57150" rotWithShape="0" algn="bl" dir="5400000" dist="19050">
                  <a:srgbClr val="000000">
                    <a:alpha val="1000"/>
                  </a:srgbClr>
                </a:outerShdw>
              </a:effectLst>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5" name="Google Shape;525;p34"/>
              <p:cNvSpPr/>
              <p:nvPr/>
            </p:nvSpPr>
            <p:spPr>
              <a:xfrm>
                <a:off x="7399905" y="2573561"/>
                <a:ext cx="716781" cy="1908900"/>
              </a:xfrm>
              <a:custGeom>
                <a:rect b="b" l="l" r="r" t="t"/>
                <a:pathLst>
                  <a:path extrusionOk="0" h="21600" w="20459">
                    <a:moveTo>
                      <a:pt x="19607" y="9700"/>
                    </a:moveTo>
                    <a:cubicBezTo>
                      <a:pt x="17726" y="5991"/>
                      <a:pt x="12753" y="2540"/>
                      <a:pt x="5133" y="0"/>
                    </a:cubicBezTo>
                    <a:lnTo>
                      <a:pt x="5117" y="6"/>
                    </a:lnTo>
                    <a:lnTo>
                      <a:pt x="0" y="1175"/>
                    </a:lnTo>
                    <a:cubicBezTo>
                      <a:pt x="2311" y="2755"/>
                      <a:pt x="3985" y="4499"/>
                      <a:pt x="4926" y="6345"/>
                    </a:cubicBezTo>
                    <a:cubicBezTo>
                      <a:pt x="5468" y="7432"/>
                      <a:pt x="5771" y="8557"/>
                      <a:pt x="5771" y="9713"/>
                    </a:cubicBezTo>
                    <a:cubicBezTo>
                      <a:pt x="5771" y="10863"/>
                      <a:pt x="5484" y="11982"/>
                      <a:pt x="4942" y="13069"/>
                    </a:cubicBezTo>
                    <a:cubicBezTo>
                      <a:pt x="4017" y="14920"/>
                      <a:pt x="2327" y="16664"/>
                      <a:pt x="16" y="18251"/>
                    </a:cubicBezTo>
                    <a:lnTo>
                      <a:pt x="5101" y="19413"/>
                    </a:lnTo>
                    <a:cubicBezTo>
                      <a:pt x="5101" y="19413"/>
                      <a:pt x="5117" y="19407"/>
                      <a:pt x="5117" y="19407"/>
                    </a:cubicBezTo>
                    <a:cubicBezTo>
                      <a:pt x="5117" y="19407"/>
                      <a:pt x="5117" y="19413"/>
                      <a:pt x="5117" y="19413"/>
                    </a:cubicBezTo>
                    <a:lnTo>
                      <a:pt x="14682" y="21600"/>
                    </a:lnTo>
                    <a:cubicBezTo>
                      <a:pt x="14682" y="21600"/>
                      <a:pt x="14682" y="21594"/>
                      <a:pt x="14698" y="21594"/>
                    </a:cubicBezTo>
                    <a:cubicBezTo>
                      <a:pt x="20149" y="17846"/>
                      <a:pt x="21600" y="13625"/>
                      <a:pt x="19607" y="9700"/>
                    </a:cubicBezTo>
                    <a:close/>
                  </a:path>
                </a:pathLst>
              </a:custGeom>
              <a:solidFill>
                <a:srgbClr val="741B47"/>
              </a:solidFill>
              <a:ln>
                <a:noFill/>
              </a:ln>
              <a:effectLst>
                <a:outerShdw blurRad="57150" rotWithShape="0" algn="bl" dir="5400000" dist="19050">
                  <a:srgbClr val="000000">
                    <a:alpha val="1000"/>
                  </a:srgbClr>
                </a:outerShdw>
              </a:effectLst>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 name="Google Shape;526;p34"/>
              <p:cNvSpPr/>
              <p:nvPr/>
            </p:nvSpPr>
            <p:spPr>
              <a:xfrm>
                <a:off x="6096000" y="4180414"/>
                <a:ext cx="1484406" cy="1347030"/>
              </a:xfrm>
              <a:custGeom>
                <a:rect b="b" l="l" r="r" t="t"/>
                <a:pathLst>
                  <a:path extrusionOk="0" h="21600" w="21600">
                    <a:moveTo>
                      <a:pt x="21600" y="1648"/>
                    </a:moveTo>
                    <a:lnTo>
                      <a:pt x="19008" y="0"/>
                    </a:lnTo>
                    <a:cubicBezTo>
                      <a:pt x="17813" y="2275"/>
                      <a:pt x="16293" y="4316"/>
                      <a:pt x="14514" y="6045"/>
                    </a:cubicBezTo>
                    <a:cubicBezTo>
                      <a:pt x="12344" y="8158"/>
                      <a:pt x="9792" y="9797"/>
                      <a:pt x="6989" y="10836"/>
                    </a:cubicBezTo>
                    <a:cubicBezTo>
                      <a:pt x="4795" y="11651"/>
                      <a:pt x="2438" y="12090"/>
                      <a:pt x="0" y="12090"/>
                    </a:cubicBezTo>
                    <a:lnTo>
                      <a:pt x="0" y="15394"/>
                    </a:lnTo>
                    <a:lnTo>
                      <a:pt x="0" y="21600"/>
                    </a:lnTo>
                    <a:cubicBezTo>
                      <a:pt x="5558" y="21600"/>
                      <a:pt x="10637" y="19325"/>
                      <a:pt x="14506" y="15564"/>
                    </a:cubicBezTo>
                    <a:cubicBezTo>
                      <a:pt x="18146" y="12027"/>
                      <a:pt x="20722" y="7164"/>
                      <a:pt x="21600" y="1648"/>
                    </a:cubicBezTo>
                    <a:lnTo>
                      <a:pt x="21600" y="1648"/>
                    </a:lnTo>
                    <a:close/>
                  </a:path>
                </a:pathLst>
              </a:custGeom>
              <a:solidFill>
                <a:srgbClr val="893457"/>
              </a:solidFill>
              <a:ln>
                <a:noFill/>
              </a:ln>
              <a:effectLst>
                <a:outerShdw blurRad="57150" rotWithShape="0" algn="bl" dir="5400000" dist="19050">
                  <a:srgbClr val="000000">
                    <a:alpha val="1000"/>
                  </a:srgbClr>
                </a:outerShdw>
              </a:effectLst>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27" name="Google Shape;527;p34"/>
            <p:cNvSpPr/>
            <p:nvPr/>
          </p:nvSpPr>
          <p:spPr>
            <a:xfrm>
              <a:off x="4564380" y="1897380"/>
              <a:ext cx="3063300" cy="3063300"/>
            </a:xfrm>
            <a:prstGeom prst="ellipse">
              <a:avLst/>
            </a:prstGeom>
            <a:noFill/>
            <a:ln>
              <a:noFill/>
            </a:ln>
            <a:effectLst>
              <a:outerShdw blurRad="57150" rotWithShape="0" algn="bl" dir="5400000" dist="19050">
                <a:srgbClr val="000000">
                  <a:alpha val="1000"/>
                </a:srgbClr>
              </a:outerShdw>
            </a:effectLst>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 name="Google Shape;528;p34"/>
            <p:cNvSpPr/>
            <p:nvPr/>
          </p:nvSpPr>
          <p:spPr>
            <a:xfrm>
              <a:off x="4744487" y="2077487"/>
              <a:ext cx="2703000" cy="2703000"/>
            </a:xfrm>
            <a:prstGeom prst="ellipse">
              <a:avLst/>
            </a:prstGeom>
            <a:solidFill>
              <a:srgbClr val="EAD1DC"/>
            </a:solidFill>
            <a:ln>
              <a:noFill/>
            </a:ln>
            <a:effectLst>
              <a:outerShdw blurRad="57150" rotWithShape="0" algn="bl" dir="5400000" dist="19050">
                <a:srgbClr val="000000">
                  <a:alpha val="1000"/>
                </a:srgbClr>
              </a:outerShdw>
            </a:effectLst>
          </p:spPr>
          <p:txBody>
            <a:bodyPr anchorCtr="0" anchor="ctr" bIns="38100" lIns="38100" spcFirstLastPara="1" rIns="38100" wrap="square" tIns="38100">
              <a:noAutofit/>
            </a:bodyPr>
            <a:lstStyle/>
            <a:p>
              <a:pPr indent="0" lvl="0" marL="0" marR="0" rtl="0" algn="ctr">
                <a:spcBef>
                  <a:spcPts val="0"/>
                </a:spcBef>
                <a:spcAft>
                  <a:spcPts val="0"/>
                </a:spcAft>
                <a:buNone/>
              </a:pPr>
              <a:r>
                <a:rPr b="1" lang="de-DE" sz="1900">
                  <a:solidFill>
                    <a:srgbClr val="000000"/>
                  </a:solidFill>
                  <a:latin typeface="Times New Roman"/>
                  <a:ea typeface="Times New Roman"/>
                  <a:cs typeface="Times New Roman"/>
                  <a:sym typeface="Times New Roman"/>
                </a:rPr>
                <a:t>Market Impact</a:t>
              </a:r>
              <a:endParaRPr b="1" sz="1900">
                <a:solidFill>
                  <a:srgbClr val="000000"/>
                </a:solidFill>
                <a:latin typeface="Times New Roman"/>
                <a:ea typeface="Times New Roman"/>
                <a:cs typeface="Times New Roman"/>
                <a:sym typeface="Times New Roman"/>
              </a:endParaRPr>
            </a:p>
          </p:txBody>
        </p:sp>
      </p:grpSp>
      <p:sp>
        <p:nvSpPr>
          <p:cNvPr id="529" name="Google Shape;529;p34"/>
          <p:cNvSpPr txBox="1"/>
          <p:nvPr/>
        </p:nvSpPr>
        <p:spPr>
          <a:xfrm>
            <a:off x="8438422" y="3064710"/>
            <a:ext cx="1545000" cy="600300"/>
          </a:xfrm>
          <a:prstGeom prst="rect">
            <a:avLst/>
          </a:prstGeom>
          <a:noFill/>
          <a:ln>
            <a:noFill/>
          </a:ln>
          <a:effectLst>
            <a:outerShdw blurRad="57150" rotWithShape="0" algn="bl" dir="5400000" dist="19050">
              <a:srgbClr val="000000">
                <a:alpha val="1000"/>
              </a:srgbClr>
            </a:outerShdw>
          </a:effectLst>
        </p:spPr>
        <p:txBody>
          <a:bodyPr anchorCtr="0" anchor="b" bIns="45700" lIns="0" spcFirstLastPara="1" rIns="0" wrap="square" tIns="45700">
            <a:spAutoFit/>
          </a:bodyPr>
          <a:lstStyle/>
          <a:p>
            <a:pPr indent="0" lvl="0" marL="0" marR="0" rtl="0" algn="ctr">
              <a:spcBef>
                <a:spcPts val="0"/>
              </a:spcBef>
              <a:spcAft>
                <a:spcPts val="0"/>
              </a:spcAft>
              <a:buNone/>
            </a:pPr>
            <a:r>
              <a:rPr lang="de-DE" sz="1100">
                <a:solidFill>
                  <a:srgbClr val="A01D4D"/>
                </a:solidFill>
                <a:latin typeface="Times New Roman"/>
                <a:ea typeface="Times New Roman"/>
                <a:cs typeface="Times New Roman"/>
                <a:sym typeface="Times New Roman"/>
              </a:rPr>
              <a:t>Offering a competitive advantage and </a:t>
            </a:r>
            <a:endParaRPr sz="1100">
              <a:solidFill>
                <a:srgbClr val="A01D4D"/>
              </a:solidFill>
              <a:latin typeface="Times New Roman"/>
              <a:ea typeface="Times New Roman"/>
              <a:cs typeface="Times New Roman"/>
              <a:sym typeface="Times New Roman"/>
            </a:endParaRPr>
          </a:p>
          <a:p>
            <a:pPr indent="0" lvl="0" marL="0" marR="0" rtl="0" algn="ctr">
              <a:spcBef>
                <a:spcPts val="0"/>
              </a:spcBef>
              <a:spcAft>
                <a:spcPts val="0"/>
              </a:spcAft>
              <a:buNone/>
            </a:pPr>
            <a:r>
              <a:rPr lang="de-DE" sz="1100">
                <a:solidFill>
                  <a:srgbClr val="A01D4D"/>
                </a:solidFill>
                <a:latin typeface="Times New Roman"/>
                <a:ea typeface="Times New Roman"/>
                <a:cs typeface="Times New Roman"/>
                <a:sym typeface="Times New Roman"/>
              </a:rPr>
              <a:t>technological partnership.</a:t>
            </a:r>
            <a:endParaRPr sz="1100">
              <a:solidFill>
                <a:srgbClr val="A01D4D"/>
              </a:solidFill>
              <a:latin typeface="Times New Roman"/>
              <a:ea typeface="Times New Roman"/>
              <a:cs typeface="Times New Roman"/>
              <a:sym typeface="Times New Roman"/>
            </a:endParaRPr>
          </a:p>
        </p:txBody>
      </p:sp>
      <p:sp>
        <p:nvSpPr>
          <p:cNvPr id="530" name="Google Shape;530;p34"/>
          <p:cNvSpPr txBox="1"/>
          <p:nvPr/>
        </p:nvSpPr>
        <p:spPr>
          <a:xfrm>
            <a:off x="8428725" y="5108215"/>
            <a:ext cx="1545000" cy="600300"/>
          </a:xfrm>
          <a:prstGeom prst="rect">
            <a:avLst/>
          </a:prstGeom>
          <a:noFill/>
          <a:ln>
            <a:noFill/>
          </a:ln>
          <a:effectLst>
            <a:outerShdw blurRad="57150" rotWithShape="0" algn="bl" dir="5400000" dist="19050">
              <a:srgbClr val="000000">
                <a:alpha val="1000"/>
              </a:srgbClr>
            </a:outerShdw>
          </a:effectLst>
        </p:spPr>
        <p:txBody>
          <a:bodyPr anchorCtr="0" anchor="b" bIns="45700" lIns="0" spcFirstLastPara="1" rIns="0" wrap="square" tIns="45700">
            <a:spAutoFit/>
          </a:bodyPr>
          <a:lstStyle/>
          <a:p>
            <a:pPr indent="0" lvl="0" marL="0" marR="0" rtl="0" algn="ctr">
              <a:spcBef>
                <a:spcPts val="0"/>
              </a:spcBef>
              <a:spcAft>
                <a:spcPts val="0"/>
              </a:spcAft>
              <a:buNone/>
            </a:pPr>
            <a:r>
              <a:rPr lang="de-DE" sz="1100">
                <a:solidFill>
                  <a:srgbClr val="62183A"/>
                </a:solidFill>
                <a:latin typeface="Times New Roman"/>
                <a:ea typeface="Times New Roman"/>
                <a:cs typeface="Times New Roman"/>
                <a:sym typeface="Times New Roman"/>
              </a:rPr>
              <a:t>Lowering costs through reduced accidents and enhancing safety.</a:t>
            </a:r>
            <a:endParaRPr sz="1100">
              <a:solidFill>
                <a:srgbClr val="62183A"/>
              </a:solidFill>
              <a:latin typeface="Times New Roman"/>
              <a:ea typeface="Times New Roman"/>
              <a:cs typeface="Times New Roman"/>
              <a:sym typeface="Times New Roman"/>
            </a:endParaRPr>
          </a:p>
        </p:txBody>
      </p:sp>
      <p:sp>
        <p:nvSpPr>
          <p:cNvPr id="531" name="Google Shape;531;p34"/>
          <p:cNvSpPr txBox="1"/>
          <p:nvPr/>
        </p:nvSpPr>
        <p:spPr>
          <a:xfrm rot="668">
            <a:off x="10799368" y="5184441"/>
            <a:ext cx="1545000" cy="600300"/>
          </a:xfrm>
          <a:prstGeom prst="rect">
            <a:avLst/>
          </a:prstGeom>
          <a:noFill/>
          <a:ln>
            <a:noFill/>
          </a:ln>
          <a:effectLst>
            <a:outerShdw blurRad="57150" rotWithShape="0" algn="bl" dir="5400000" dist="19050">
              <a:srgbClr val="000000">
                <a:alpha val="1000"/>
              </a:srgbClr>
            </a:outerShdw>
          </a:effectLst>
        </p:spPr>
        <p:txBody>
          <a:bodyPr anchorCtr="0" anchor="b" bIns="45700" lIns="0" spcFirstLastPara="1" rIns="0" wrap="square" tIns="45700">
            <a:spAutoFit/>
          </a:bodyPr>
          <a:lstStyle/>
          <a:p>
            <a:pPr indent="0" lvl="0" marL="0" marR="0" rtl="0" algn="ctr">
              <a:spcBef>
                <a:spcPts val="0"/>
              </a:spcBef>
              <a:spcAft>
                <a:spcPts val="0"/>
              </a:spcAft>
              <a:buNone/>
            </a:pPr>
            <a:r>
              <a:rPr lang="de-DE" sz="1100">
                <a:solidFill>
                  <a:srgbClr val="741B47"/>
                </a:solidFill>
                <a:latin typeface="Times New Roman"/>
                <a:ea typeface="Times New Roman"/>
                <a:cs typeface="Times New Roman"/>
                <a:sym typeface="Times New Roman"/>
              </a:rPr>
              <a:t>Expanding market opportunities due to </a:t>
            </a:r>
            <a:endParaRPr sz="1100">
              <a:solidFill>
                <a:srgbClr val="741B47"/>
              </a:solidFill>
              <a:latin typeface="Times New Roman"/>
              <a:ea typeface="Times New Roman"/>
              <a:cs typeface="Times New Roman"/>
              <a:sym typeface="Times New Roman"/>
            </a:endParaRPr>
          </a:p>
          <a:p>
            <a:pPr indent="0" lvl="0" marL="0" marR="0" rtl="0" algn="ctr">
              <a:spcBef>
                <a:spcPts val="0"/>
              </a:spcBef>
              <a:spcAft>
                <a:spcPts val="0"/>
              </a:spcAft>
              <a:buNone/>
            </a:pPr>
            <a:r>
              <a:rPr lang="de-DE" sz="1100">
                <a:solidFill>
                  <a:srgbClr val="741B47"/>
                </a:solidFill>
                <a:latin typeface="Times New Roman"/>
                <a:ea typeface="Times New Roman"/>
                <a:cs typeface="Times New Roman"/>
                <a:sym typeface="Times New Roman"/>
              </a:rPr>
              <a:t>increased production.</a:t>
            </a:r>
            <a:endParaRPr sz="1100">
              <a:solidFill>
                <a:srgbClr val="741B47"/>
              </a:solidFill>
              <a:latin typeface="Times New Roman"/>
              <a:ea typeface="Times New Roman"/>
              <a:cs typeface="Times New Roman"/>
              <a:sym typeface="Times New Roman"/>
            </a:endParaRPr>
          </a:p>
        </p:txBody>
      </p:sp>
      <p:sp>
        <p:nvSpPr>
          <p:cNvPr id="532" name="Google Shape;532;p34"/>
          <p:cNvSpPr txBox="1"/>
          <p:nvPr/>
        </p:nvSpPr>
        <p:spPr>
          <a:xfrm>
            <a:off x="10729017" y="2988517"/>
            <a:ext cx="1545000" cy="600300"/>
          </a:xfrm>
          <a:prstGeom prst="rect">
            <a:avLst/>
          </a:prstGeom>
          <a:noFill/>
          <a:ln>
            <a:noFill/>
          </a:ln>
          <a:effectLst>
            <a:outerShdw blurRad="57150" rotWithShape="0" algn="bl" dir="5400000" dist="19050">
              <a:srgbClr val="000000">
                <a:alpha val="1000"/>
              </a:srgbClr>
            </a:outerShdw>
          </a:effectLst>
        </p:spPr>
        <p:txBody>
          <a:bodyPr anchorCtr="0" anchor="b" bIns="45700" lIns="0" spcFirstLastPara="1" rIns="0" wrap="square" tIns="45700">
            <a:spAutoFit/>
          </a:bodyPr>
          <a:lstStyle/>
          <a:p>
            <a:pPr indent="0" lvl="0" marL="0" marR="0" rtl="0" algn="ctr">
              <a:spcBef>
                <a:spcPts val="0"/>
              </a:spcBef>
              <a:spcAft>
                <a:spcPts val="0"/>
              </a:spcAft>
              <a:buNone/>
            </a:pPr>
            <a:r>
              <a:rPr lang="de-DE" sz="1100">
                <a:solidFill>
                  <a:srgbClr val="A64D79"/>
                </a:solidFill>
                <a:latin typeface="Times New Roman"/>
                <a:ea typeface="Times New Roman"/>
                <a:cs typeface="Times New Roman"/>
                <a:sym typeface="Times New Roman"/>
              </a:rPr>
              <a:t>Fostering technology partnerships for further development</a:t>
            </a:r>
            <a:r>
              <a:rPr lang="de-DE" sz="1100">
                <a:solidFill>
                  <a:srgbClr val="A64D79"/>
                </a:solidFill>
                <a:latin typeface="Times New Roman"/>
                <a:ea typeface="Times New Roman"/>
                <a:cs typeface="Times New Roman"/>
                <a:sym typeface="Times New Roman"/>
              </a:rPr>
              <a:t>.</a:t>
            </a:r>
            <a:endParaRPr sz="1100">
              <a:solidFill>
                <a:srgbClr val="A64D79"/>
              </a:solidFill>
              <a:latin typeface="Times New Roman"/>
              <a:ea typeface="Times New Roman"/>
              <a:cs typeface="Times New Roman"/>
              <a:sym typeface="Times New Roman"/>
            </a:endParaRPr>
          </a:p>
        </p:txBody>
      </p:sp>
      <p:sp>
        <p:nvSpPr>
          <p:cNvPr id="533" name="Google Shape;533;p34"/>
          <p:cNvSpPr txBox="1"/>
          <p:nvPr/>
        </p:nvSpPr>
        <p:spPr>
          <a:xfrm rot="668">
            <a:off x="9445436" y="2797675"/>
            <a:ext cx="1545000" cy="430800"/>
          </a:xfrm>
          <a:prstGeom prst="rect">
            <a:avLst/>
          </a:prstGeom>
          <a:noFill/>
          <a:ln>
            <a:noFill/>
          </a:ln>
          <a:effectLst>
            <a:outerShdw blurRad="57150" rotWithShape="0" algn="bl" dir="5400000" dist="19050">
              <a:srgbClr val="000000">
                <a:alpha val="1000"/>
              </a:srgbClr>
            </a:outerShdw>
          </a:effectLst>
        </p:spPr>
        <p:txBody>
          <a:bodyPr anchorCtr="0" anchor="b" bIns="45700" lIns="0" spcFirstLastPara="1" rIns="0" wrap="square" tIns="45700">
            <a:spAutoFit/>
          </a:bodyPr>
          <a:lstStyle/>
          <a:p>
            <a:pPr indent="0" lvl="0" marL="0" rtl="0" algn="ctr">
              <a:spcBef>
                <a:spcPts val="0"/>
              </a:spcBef>
              <a:spcAft>
                <a:spcPts val="0"/>
              </a:spcAft>
              <a:buSzPts val="1100"/>
              <a:buNone/>
            </a:pPr>
            <a:r>
              <a:rPr lang="de-DE" sz="1100">
                <a:solidFill>
                  <a:srgbClr val="C27BA0"/>
                </a:solidFill>
                <a:latin typeface="Times New Roman"/>
                <a:ea typeface="Times New Roman"/>
                <a:cs typeface="Times New Roman"/>
                <a:sym typeface="Times New Roman"/>
              </a:rPr>
              <a:t>Increasing productivity and efficiency.</a:t>
            </a:r>
            <a:endParaRPr sz="1100">
              <a:solidFill>
                <a:srgbClr val="C27BA0"/>
              </a:solidFill>
              <a:latin typeface="Times New Roman"/>
              <a:ea typeface="Times New Roman"/>
              <a:cs typeface="Times New Roman"/>
              <a:sym typeface="Times New Roman"/>
            </a:endParaRPr>
          </a:p>
        </p:txBody>
      </p:sp>
      <p:sp>
        <p:nvSpPr>
          <p:cNvPr id="534" name="Google Shape;534;p34"/>
          <p:cNvSpPr txBox="1"/>
          <p:nvPr/>
        </p:nvSpPr>
        <p:spPr>
          <a:xfrm>
            <a:off x="9445440" y="5577113"/>
            <a:ext cx="1545000" cy="430800"/>
          </a:xfrm>
          <a:prstGeom prst="rect">
            <a:avLst/>
          </a:prstGeom>
          <a:noFill/>
          <a:ln>
            <a:noFill/>
          </a:ln>
          <a:effectLst>
            <a:outerShdw blurRad="57150" rotWithShape="0" algn="bl" dir="5400000" dist="19050">
              <a:srgbClr val="000000">
                <a:alpha val="1000"/>
              </a:srgbClr>
            </a:outerShdw>
          </a:effectLst>
        </p:spPr>
        <p:txBody>
          <a:bodyPr anchorCtr="0" anchor="b" bIns="45700" lIns="0" spcFirstLastPara="1" rIns="0" wrap="square" tIns="45700">
            <a:spAutoFit/>
          </a:bodyPr>
          <a:lstStyle/>
          <a:p>
            <a:pPr indent="0" lvl="0" marL="0" marR="0" rtl="0" algn="ctr">
              <a:spcBef>
                <a:spcPts val="0"/>
              </a:spcBef>
              <a:spcAft>
                <a:spcPts val="0"/>
              </a:spcAft>
              <a:buNone/>
            </a:pPr>
            <a:r>
              <a:rPr lang="de-DE" sz="1100">
                <a:solidFill>
                  <a:srgbClr val="893457"/>
                </a:solidFill>
                <a:latin typeface="Times New Roman"/>
                <a:ea typeface="Times New Roman"/>
                <a:cs typeface="Times New Roman"/>
                <a:sym typeface="Times New Roman"/>
              </a:rPr>
              <a:t>Ensuring regulatory compliance.</a:t>
            </a:r>
            <a:endParaRPr sz="1100">
              <a:solidFill>
                <a:srgbClr val="893457"/>
              </a:solidFill>
              <a:latin typeface="Times New Roman"/>
              <a:ea typeface="Times New Roman"/>
              <a:cs typeface="Times New Roman"/>
              <a:sym typeface="Times New Roman"/>
            </a:endParaRPr>
          </a:p>
        </p:txBody>
      </p:sp>
      <p:pic>
        <p:nvPicPr>
          <p:cNvPr id="535" name="Google Shape;535;p34"/>
          <p:cNvPicPr preferRelativeResize="0"/>
          <p:nvPr/>
        </p:nvPicPr>
        <p:blipFill>
          <a:blip r:embed="rId3">
            <a:alphaModFix/>
          </a:blip>
          <a:stretch>
            <a:fillRect/>
          </a:stretch>
        </p:blipFill>
        <p:spPr>
          <a:xfrm>
            <a:off x="10310102" y="3416264"/>
            <a:ext cx="159732" cy="149818"/>
          </a:xfrm>
          <a:prstGeom prst="rect">
            <a:avLst/>
          </a:prstGeom>
          <a:noFill/>
          <a:ln>
            <a:noFill/>
          </a:ln>
          <a:effectLst>
            <a:outerShdw blurRad="57150" rotWithShape="0" algn="bl" dir="5400000" dist="19050">
              <a:srgbClr val="000000">
                <a:alpha val="1000"/>
              </a:srgbClr>
            </a:outerShdw>
          </a:effectLst>
        </p:spPr>
      </p:pic>
      <p:pic>
        <p:nvPicPr>
          <p:cNvPr id="536" name="Google Shape;536;p34"/>
          <p:cNvPicPr preferRelativeResize="0"/>
          <p:nvPr/>
        </p:nvPicPr>
        <p:blipFill>
          <a:blip r:embed="rId4">
            <a:alphaModFix/>
          </a:blip>
          <a:stretch>
            <a:fillRect/>
          </a:stretch>
        </p:blipFill>
        <p:spPr>
          <a:xfrm>
            <a:off x="11136549" y="3699781"/>
            <a:ext cx="196056" cy="183886"/>
          </a:xfrm>
          <a:prstGeom prst="rect">
            <a:avLst/>
          </a:prstGeom>
          <a:noFill/>
          <a:ln>
            <a:noFill/>
          </a:ln>
          <a:effectLst>
            <a:outerShdw blurRad="57150" rotWithShape="0" algn="bl" dir="5400000" dist="19050">
              <a:srgbClr val="000000">
                <a:alpha val="1000"/>
              </a:srgbClr>
            </a:outerShdw>
          </a:effectLst>
        </p:spPr>
      </p:pic>
      <p:pic>
        <p:nvPicPr>
          <p:cNvPr id="537" name="Google Shape;537;p34"/>
          <p:cNvPicPr preferRelativeResize="0"/>
          <p:nvPr/>
        </p:nvPicPr>
        <p:blipFill>
          <a:blip r:embed="rId5">
            <a:alphaModFix/>
          </a:blip>
          <a:stretch>
            <a:fillRect/>
          </a:stretch>
        </p:blipFill>
        <p:spPr>
          <a:xfrm>
            <a:off x="11302129" y="4612142"/>
            <a:ext cx="196069" cy="183898"/>
          </a:xfrm>
          <a:prstGeom prst="rect">
            <a:avLst/>
          </a:prstGeom>
          <a:noFill/>
          <a:ln>
            <a:noFill/>
          </a:ln>
          <a:effectLst>
            <a:outerShdw blurRad="57150" rotWithShape="0" algn="bl" dir="5400000" dist="19050">
              <a:srgbClr val="000000">
                <a:alpha val="1000"/>
              </a:srgbClr>
            </a:outerShdw>
          </a:effectLst>
        </p:spPr>
      </p:pic>
      <p:pic>
        <p:nvPicPr>
          <p:cNvPr id="538" name="Google Shape;538;p34"/>
          <p:cNvPicPr preferRelativeResize="0"/>
          <p:nvPr/>
        </p:nvPicPr>
        <p:blipFill>
          <a:blip r:embed="rId6">
            <a:alphaModFix/>
          </a:blip>
          <a:stretch>
            <a:fillRect/>
          </a:stretch>
        </p:blipFill>
        <p:spPr>
          <a:xfrm>
            <a:off x="10535460" y="5126624"/>
            <a:ext cx="251478" cy="235868"/>
          </a:xfrm>
          <a:prstGeom prst="rect">
            <a:avLst/>
          </a:prstGeom>
          <a:noFill/>
          <a:ln>
            <a:noFill/>
          </a:ln>
          <a:effectLst>
            <a:outerShdw blurRad="57150" rotWithShape="0" algn="bl" dir="5400000" dist="19050">
              <a:srgbClr val="000000">
                <a:alpha val="1000"/>
              </a:srgbClr>
            </a:outerShdw>
          </a:effectLst>
        </p:spPr>
      </p:pic>
      <p:pic>
        <p:nvPicPr>
          <p:cNvPr id="539" name="Google Shape;539;p34"/>
          <p:cNvPicPr preferRelativeResize="0"/>
          <p:nvPr/>
        </p:nvPicPr>
        <p:blipFill>
          <a:blip r:embed="rId7">
            <a:alphaModFix/>
          </a:blip>
          <a:stretch>
            <a:fillRect/>
          </a:stretch>
        </p:blipFill>
        <p:spPr>
          <a:xfrm>
            <a:off x="9682628" y="4838824"/>
            <a:ext cx="196056" cy="183886"/>
          </a:xfrm>
          <a:prstGeom prst="rect">
            <a:avLst/>
          </a:prstGeom>
          <a:noFill/>
          <a:ln>
            <a:noFill/>
          </a:ln>
          <a:effectLst>
            <a:outerShdw blurRad="57150" rotWithShape="0" algn="bl" dir="5400000" dist="19050">
              <a:srgbClr val="000000">
                <a:alpha val="1000"/>
              </a:srgbClr>
            </a:outerShdw>
          </a:effectLst>
        </p:spPr>
      </p:pic>
      <p:pic>
        <p:nvPicPr>
          <p:cNvPr id="540" name="Google Shape;540;p34"/>
          <p:cNvPicPr preferRelativeResize="0"/>
          <p:nvPr/>
        </p:nvPicPr>
        <p:blipFill>
          <a:blip r:embed="rId8">
            <a:alphaModFix/>
          </a:blip>
          <a:stretch>
            <a:fillRect/>
          </a:stretch>
        </p:blipFill>
        <p:spPr>
          <a:xfrm>
            <a:off x="9514158" y="3966560"/>
            <a:ext cx="220936" cy="207222"/>
          </a:xfrm>
          <a:prstGeom prst="rect">
            <a:avLst/>
          </a:prstGeom>
          <a:noFill/>
          <a:ln>
            <a:noFill/>
          </a:ln>
          <a:effectLst>
            <a:outerShdw blurRad="57150" rotWithShape="0" algn="bl" dir="5400000" dist="19050">
              <a:srgbClr val="000000">
                <a:alpha val="1000"/>
              </a:srgbClr>
            </a:outerShdw>
          </a:effectLst>
        </p:spPr>
      </p:pic>
      <p:sp>
        <p:nvSpPr>
          <p:cNvPr id="541" name="Google Shape;541;p34"/>
          <p:cNvSpPr/>
          <p:nvPr/>
        </p:nvSpPr>
        <p:spPr>
          <a:xfrm>
            <a:off x="3811425" y="5830776"/>
            <a:ext cx="4693500" cy="463200"/>
          </a:xfrm>
          <a:prstGeom prst="ellipse">
            <a:avLst/>
          </a:prstGeom>
          <a:gradFill>
            <a:gsLst>
              <a:gs pos="0">
                <a:srgbClr val="000000">
                  <a:alpha val="53725"/>
                </a:srgbClr>
              </a:gs>
              <a:gs pos="100000">
                <a:srgbClr val="FFFFFF">
                  <a:alpha val="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42" name="Google Shape;542;p34"/>
          <p:cNvSpPr/>
          <p:nvPr/>
        </p:nvSpPr>
        <p:spPr>
          <a:xfrm>
            <a:off x="4189053" y="1398489"/>
            <a:ext cx="1972200" cy="2153700"/>
          </a:xfrm>
          <a:prstGeom prst="rect">
            <a:avLst/>
          </a:prstGeom>
          <a:solidFill>
            <a:srgbClr val="741B47"/>
          </a:solid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543" name="Google Shape;543;p34"/>
          <p:cNvSpPr/>
          <p:nvPr/>
        </p:nvSpPr>
        <p:spPr>
          <a:xfrm>
            <a:off x="6161055" y="1398489"/>
            <a:ext cx="1972200" cy="2153700"/>
          </a:xfrm>
          <a:prstGeom prst="rect">
            <a:avLst/>
          </a:prstGeom>
          <a:solidFill>
            <a:srgbClr val="C27BA0"/>
          </a:solid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544" name="Google Shape;544;p34"/>
          <p:cNvSpPr/>
          <p:nvPr/>
        </p:nvSpPr>
        <p:spPr>
          <a:xfrm>
            <a:off x="4189053" y="3552193"/>
            <a:ext cx="1972200" cy="2153700"/>
          </a:xfrm>
          <a:prstGeom prst="rect">
            <a:avLst/>
          </a:prstGeom>
          <a:solidFill>
            <a:srgbClr val="C27BA0"/>
          </a:solid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545" name="Google Shape;545;p34"/>
          <p:cNvSpPr/>
          <p:nvPr/>
        </p:nvSpPr>
        <p:spPr>
          <a:xfrm>
            <a:off x="6161055" y="3552193"/>
            <a:ext cx="1972200" cy="2153700"/>
          </a:xfrm>
          <a:prstGeom prst="rect">
            <a:avLst/>
          </a:prstGeom>
          <a:solidFill>
            <a:srgbClr val="741B47"/>
          </a:solid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grpSp>
        <p:nvGrpSpPr>
          <p:cNvPr id="546" name="Google Shape;546;p34"/>
          <p:cNvGrpSpPr/>
          <p:nvPr/>
        </p:nvGrpSpPr>
        <p:grpSpPr>
          <a:xfrm>
            <a:off x="4088803" y="1291053"/>
            <a:ext cx="656160" cy="753252"/>
            <a:chOff x="4129776" y="1651293"/>
            <a:chExt cx="623845" cy="655800"/>
          </a:xfrm>
        </p:grpSpPr>
        <p:sp>
          <p:nvSpPr>
            <p:cNvPr id="547" name="Google Shape;547;p34"/>
            <p:cNvSpPr/>
            <p:nvPr/>
          </p:nvSpPr>
          <p:spPr>
            <a:xfrm>
              <a:off x="4617721" y="1651293"/>
              <a:ext cx="135900" cy="130200"/>
            </a:xfrm>
            <a:prstGeom prst="triangle">
              <a:avLst>
                <a:gd fmla="val 100000" name="adj"/>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solidFill>
                  <a:srgbClr val="FFFFFF"/>
                </a:solidFill>
                <a:latin typeface="Calibri"/>
                <a:ea typeface="Calibri"/>
                <a:cs typeface="Calibri"/>
                <a:sym typeface="Calibri"/>
              </a:endParaRPr>
            </a:p>
          </p:txBody>
        </p:sp>
        <p:sp>
          <p:nvSpPr>
            <p:cNvPr id="548" name="Google Shape;548;p34"/>
            <p:cNvSpPr/>
            <p:nvPr/>
          </p:nvSpPr>
          <p:spPr>
            <a:xfrm>
              <a:off x="4129792" y="2176844"/>
              <a:ext cx="106200" cy="130200"/>
            </a:xfrm>
            <a:prstGeom prst="triangle">
              <a:avLst>
                <a:gd fmla="val 100000" name="adj"/>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solidFill>
                  <a:srgbClr val="FFFFFF"/>
                </a:solidFill>
                <a:latin typeface="Calibri"/>
                <a:ea typeface="Calibri"/>
                <a:cs typeface="Calibri"/>
                <a:sym typeface="Calibri"/>
              </a:endParaRPr>
            </a:p>
          </p:txBody>
        </p:sp>
        <p:sp>
          <p:nvSpPr>
            <p:cNvPr id="549" name="Google Shape;549;p34"/>
            <p:cNvSpPr/>
            <p:nvPr/>
          </p:nvSpPr>
          <p:spPr>
            <a:xfrm rot="5400000">
              <a:off x="4113726" y="1667343"/>
              <a:ext cx="655800" cy="623700"/>
            </a:xfrm>
            <a:prstGeom prst="triangle">
              <a:avLst>
                <a:gd fmla="val 0" name="adj"/>
              </a:avLst>
            </a:prstGeom>
            <a:solidFill>
              <a:srgbClr val="C27BA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grpSp>
      <p:sp>
        <p:nvSpPr>
          <p:cNvPr id="550" name="Google Shape;550;p34"/>
          <p:cNvSpPr txBox="1"/>
          <p:nvPr/>
        </p:nvSpPr>
        <p:spPr>
          <a:xfrm>
            <a:off x="4112843" y="1348307"/>
            <a:ext cx="270000" cy="277200"/>
          </a:xfrm>
          <a:prstGeom prst="rect">
            <a:avLst/>
          </a:prstGeom>
          <a:noFill/>
          <a:ln>
            <a:noFill/>
          </a:ln>
        </p:spPr>
        <p:txBody>
          <a:bodyPr anchorCtr="0" anchor="b" bIns="0" lIns="0" spcFirstLastPara="1" rIns="0" wrap="square" tIns="0">
            <a:spAutoFit/>
          </a:bodyPr>
          <a:lstStyle/>
          <a:p>
            <a:pPr indent="0" lvl="0" marL="0" marR="0" rtl="0" algn="r">
              <a:spcBef>
                <a:spcPts val="0"/>
              </a:spcBef>
              <a:spcAft>
                <a:spcPts val="0"/>
              </a:spcAft>
              <a:buNone/>
            </a:pPr>
            <a:r>
              <a:rPr b="1" lang="de-DE" sz="1800">
                <a:solidFill>
                  <a:srgbClr val="FFFFFF"/>
                </a:solidFill>
                <a:latin typeface="Arial"/>
                <a:ea typeface="Arial"/>
                <a:cs typeface="Arial"/>
                <a:sym typeface="Arial"/>
              </a:rPr>
              <a:t>1</a:t>
            </a:r>
            <a:endParaRPr/>
          </a:p>
        </p:txBody>
      </p:sp>
      <p:grpSp>
        <p:nvGrpSpPr>
          <p:cNvPr id="551" name="Google Shape;551;p34"/>
          <p:cNvGrpSpPr/>
          <p:nvPr/>
        </p:nvGrpSpPr>
        <p:grpSpPr>
          <a:xfrm rot="5400000">
            <a:off x="7564409" y="1322591"/>
            <a:ext cx="716544" cy="689771"/>
            <a:chOff x="4129780" y="1651293"/>
            <a:chExt cx="623841" cy="655801"/>
          </a:xfrm>
        </p:grpSpPr>
        <p:sp>
          <p:nvSpPr>
            <p:cNvPr id="552" name="Google Shape;552;p34"/>
            <p:cNvSpPr/>
            <p:nvPr/>
          </p:nvSpPr>
          <p:spPr>
            <a:xfrm>
              <a:off x="4617721" y="1651293"/>
              <a:ext cx="135900" cy="130200"/>
            </a:xfrm>
            <a:prstGeom prst="triangle">
              <a:avLst>
                <a:gd fmla="val 100000" name="adj"/>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rgbClr val="FFFFFF"/>
                </a:solidFill>
                <a:latin typeface="Calibri"/>
                <a:ea typeface="Calibri"/>
                <a:cs typeface="Calibri"/>
                <a:sym typeface="Calibri"/>
              </a:endParaRPr>
            </a:p>
          </p:txBody>
        </p:sp>
        <p:sp>
          <p:nvSpPr>
            <p:cNvPr id="553" name="Google Shape;553;p34"/>
            <p:cNvSpPr/>
            <p:nvPr/>
          </p:nvSpPr>
          <p:spPr>
            <a:xfrm>
              <a:off x="4129792" y="2176844"/>
              <a:ext cx="106200" cy="130200"/>
            </a:xfrm>
            <a:prstGeom prst="triangle">
              <a:avLst>
                <a:gd fmla="val 100000" name="adj"/>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rgbClr val="FFFFFF"/>
                </a:solidFill>
                <a:latin typeface="Calibri"/>
                <a:ea typeface="Calibri"/>
                <a:cs typeface="Calibri"/>
                <a:sym typeface="Calibri"/>
              </a:endParaRPr>
            </a:p>
          </p:txBody>
        </p:sp>
        <p:sp>
          <p:nvSpPr>
            <p:cNvPr id="554" name="Google Shape;554;p34"/>
            <p:cNvSpPr/>
            <p:nvPr/>
          </p:nvSpPr>
          <p:spPr>
            <a:xfrm rot="5400000">
              <a:off x="4113730" y="1667344"/>
              <a:ext cx="655800" cy="623700"/>
            </a:xfrm>
            <a:prstGeom prst="triangle">
              <a:avLst>
                <a:gd fmla="val 0" name="adj"/>
              </a:avLst>
            </a:prstGeom>
            <a:solidFill>
              <a:srgbClr val="741B47"/>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grpSp>
      <p:grpSp>
        <p:nvGrpSpPr>
          <p:cNvPr id="555" name="Google Shape;555;p34"/>
          <p:cNvGrpSpPr/>
          <p:nvPr/>
        </p:nvGrpSpPr>
        <p:grpSpPr>
          <a:xfrm flipH="1" rot="10800000">
            <a:off x="4088803" y="5089076"/>
            <a:ext cx="656160" cy="753252"/>
            <a:chOff x="4129776" y="1651293"/>
            <a:chExt cx="623845" cy="655800"/>
          </a:xfrm>
        </p:grpSpPr>
        <p:sp>
          <p:nvSpPr>
            <p:cNvPr id="556" name="Google Shape;556;p34"/>
            <p:cNvSpPr/>
            <p:nvPr/>
          </p:nvSpPr>
          <p:spPr>
            <a:xfrm>
              <a:off x="4617721" y="1651293"/>
              <a:ext cx="135900" cy="130200"/>
            </a:xfrm>
            <a:prstGeom prst="triangle">
              <a:avLst>
                <a:gd fmla="val 100000" name="adj"/>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rgbClr val="FFFFFF"/>
                </a:solidFill>
                <a:latin typeface="Calibri"/>
                <a:ea typeface="Calibri"/>
                <a:cs typeface="Calibri"/>
                <a:sym typeface="Calibri"/>
              </a:endParaRPr>
            </a:p>
          </p:txBody>
        </p:sp>
        <p:sp>
          <p:nvSpPr>
            <p:cNvPr id="557" name="Google Shape;557;p34"/>
            <p:cNvSpPr/>
            <p:nvPr/>
          </p:nvSpPr>
          <p:spPr>
            <a:xfrm>
              <a:off x="4129792" y="2176844"/>
              <a:ext cx="106200" cy="130200"/>
            </a:xfrm>
            <a:prstGeom prst="triangle">
              <a:avLst>
                <a:gd fmla="val 100000" name="adj"/>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rgbClr val="FFFFFF"/>
                </a:solidFill>
                <a:latin typeface="Calibri"/>
                <a:ea typeface="Calibri"/>
                <a:cs typeface="Calibri"/>
                <a:sym typeface="Calibri"/>
              </a:endParaRPr>
            </a:p>
          </p:txBody>
        </p:sp>
        <p:sp>
          <p:nvSpPr>
            <p:cNvPr id="558" name="Google Shape;558;p34"/>
            <p:cNvSpPr/>
            <p:nvPr/>
          </p:nvSpPr>
          <p:spPr>
            <a:xfrm rot="5400000">
              <a:off x="4113726" y="1667343"/>
              <a:ext cx="655800" cy="623700"/>
            </a:xfrm>
            <a:prstGeom prst="triangle">
              <a:avLst>
                <a:gd fmla="val 0" name="adj"/>
              </a:avLst>
            </a:prstGeom>
            <a:solidFill>
              <a:srgbClr val="741B47"/>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grpSp>
      <p:grpSp>
        <p:nvGrpSpPr>
          <p:cNvPr id="559" name="Google Shape;559;p34"/>
          <p:cNvGrpSpPr/>
          <p:nvPr/>
        </p:nvGrpSpPr>
        <p:grpSpPr>
          <a:xfrm flipH="1" rot="5400000">
            <a:off x="7564409" y="5121021"/>
            <a:ext cx="716544" cy="689771"/>
            <a:chOff x="4129780" y="1651293"/>
            <a:chExt cx="623841" cy="655801"/>
          </a:xfrm>
        </p:grpSpPr>
        <p:sp>
          <p:nvSpPr>
            <p:cNvPr id="560" name="Google Shape;560;p34"/>
            <p:cNvSpPr/>
            <p:nvPr/>
          </p:nvSpPr>
          <p:spPr>
            <a:xfrm>
              <a:off x="4617721" y="1651293"/>
              <a:ext cx="135900" cy="130200"/>
            </a:xfrm>
            <a:prstGeom prst="triangle">
              <a:avLst>
                <a:gd fmla="val 100000" name="adj"/>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rgbClr val="FFFFFF"/>
                </a:solidFill>
                <a:latin typeface="Calibri"/>
                <a:ea typeface="Calibri"/>
                <a:cs typeface="Calibri"/>
                <a:sym typeface="Calibri"/>
              </a:endParaRPr>
            </a:p>
          </p:txBody>
        </p:sp>
        <p:sp>
          <p:nvSpPr>
            <p:cNvPr id="561" name="Google Shape;561;p34"/>
            <p:cNvSpPr/>
            <p:nvPr/>
          </p:nvSpPr>
          <p:spPr>
            <a:xfrm>
              <a:off x="4129792" y="2176844"/>
              <a:ext cx="106200" cy="130200"/>
            </a:xfrm>
            <a:prstGeom prst="triangle">
              <a:avLst>
                <a:gd fmla="val 100000" name="adj"/>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rgbClr val="FFFFFF"/>
                </a:solidFill>
                <a:latin typeface="Calibri"/>
                <a:ea typeface="Calibri"/>
                <a:cs typeface="Calibri"/>
                <a:sym typeface="Calibri"/>
              </a:endParaRPr>
            </a:p>
          </p:txBody>
        </p:sp>
        <p:sp>
          <p:nvSpPr>
            <p:cNvPr id="562" name="Google Shape;562;p34"/>
            <p:cNvSpPr/>
            <p:nvPr/>
          </p:nvSpPr>
          <p:spPr>
            <a:xfrm rot="5400000">
              <a:off x="4113730" y="1667344"/>
              <a:ext cx="655800" cy="623700"/>
            </a:xfrm>
            <a:prstGeom prst="triangle">
              <a:avLst>
                <a:gd fmla="val 0" name="adj"/>
              </a:avLst>
            </a:prstGeom>
            <a:solidFill>
              <a:srgbClr val="C27BA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grpSp>
      <p:sp>
        <p:nvSpPr>
          <p:cNvPr id="563" name="Google Shape;563;p34"/>
          <p:cNvSpPr txBox="1"/>
          <p:nvPr/>
        </p:nvSpPr>
        <p:spPr>
          <a:xfrm>
            <a:off x="7833684" y="1381919"/>
            <a:ext cx="270000" cy="277200"/>
          </a:xfrm>
          <a:prstGeom prst="rect">
            <a:avLst/>
          </a:prstGeom>
          <a:noFill/>
          <a:ln>
            <a:noFill/>
          </a:ln>
        </p:spPr>
        <p:txBody>
          <a:bodyPr anchorCtr="0" anchor="b" bIns="0" lIns="0" spcFirstLastPara="1" rIns="0" wrap="square" tIns="0">
            <a:spAutoFit/>
          </a:bodyPr>
          <a:lstStyle/>
          <a:p>
            <a:pPr indent="0" lvl="0" marL="0" marR="0" rtl="0" algn="r">
              <a:spcBef>
                <a:spcPts val="0"/>
              </a:spcBef>
              <a:spcAft>
                <a:spcPts val="0"/>
              </a:spcAft>
              <a:buNone/>
            </a:pPr>
            <a:r>
              <a:rPr b="1" lang="de-DE" sz="1800">
                <a:solidFill>
                  <a:srgbClr val="FFFFFF"/>
                </a:solidFill>
                <a:latin typeface="Arial"/>
                <a:ea typeface="Arial"/>
                <a:cs typeface="Arial"/>
                <a:sym typeface="Arial"/>
              </a:rPr>
              <a:t>2</a:t>
            </a:r>
            <a:endParaRPr/>
          </a:p>
        </p:txBody>
      </p:sp>
      <p:sp>
        <p:nvSpPr>
          <p:cNvPr id="564" name="Google Shape;564;p34"/>
          <p:cNvSpPr txBox="1"/>
          <p:nvPr/>
        </p:nvSpPr>
        <p:spPr>
          <a:xfrm>
            <a:off x="4088800" y="5420375"/>
            <a:ext cx="270000" cy="277200"/>
          </a:xfrm>
          <a:prstGeom prst="rect">
            <a:avLst/>
          </a:prstGeom>
          <a:noFill/>
          <a:ln>
            <a:noFill/>
          </a:ln>
        </p:spPr>
        <p:txBody>
          <a:bodyPr anchorCtr="0" anchor="b" bIns="0" lIns="0" spcFirstLastPara="1" rIns="0" wrap="square" tIns="0">
            <a:spAutoFit/>
          </a:bodyPr>
          <a:lstStyle/>
          <a:p>
            <a:pPr indent="0" lvl="0" marL="0" marR="0" rtl="0" algn="r">
              <a:spcBef>
                <a:spcPts val="0"/>
              </a:spcBef>
              <a:spcAft>
                <a:spcPts val="0"/>
              </a:spcAft>
              <a:buNone/>
            </a:pPr>
            <a:r>
              <a:rPr b="1" lang="de-DE" sz="1800">
                <a:solidFill>
                  <a:srgbClr val="FFFFFF"/>
                </a:solidFill>
                <a:latin typeface="Arial"/>
                <a:ea typeface="Arial"/>
                <a:cs typeface="Arial"/>
                <a:sym typeface="Arial"/>
              </a:rPr>
              <a:t>4</a:t>
            </a:r>
            <a:endParaRPr/>
          </a:p>
        </p:txBody>
      </p:sp>
      <p:sp>
        <p:nvSpPr>
          <p:cNvPr id="565" name="Google Shape;565;p34"/>
          <p:cNvSpPr txBox="1"/>
          <p:nvPr/>
        </p:nvSpPr>
        <p:spPr>
          <a:xfrm>
            <a:off x="7833684" y="5420385"/>
            <a:ext cx="270000" cy="277200"/>
          </a:xfrm>
          <a:prstGeom prst="rect">
            <a:avLst/>
          </a:prstGeom>
          <a:noFill/>
          <a:ln>
            <a:noFill/>
          </a:ln>
        </p:spPr>
        <p:txBody>
          <a:bodyPr anchorCtr="0" anchor="b" bIns="0" lIns="0" spcFirstLastPara="1" rIns="0" wrap="square" tIns="0">
            <a:spAutoFit/>
          </a:bodyPr>
          <a:lstStyle/>
          <a:p>
            <a:pPr indent="0" lvl="0" marL="0" marR="0" rtl="0" algn="r">
              <a:spcBef>
                <a:spcPts val="0"/>
              </a:spcBef>
              <a:spcAft>
                <a:spcPts val="0"/>
              </a:spcAft>
              <a:buNone/>
            </a:pPr>
            <a:r>
              <a:rPr b="1" lang="de-DE" sz="1800">
                <a:solidFill>
                  <a:srgbClr val="FFFFFF"/>
                </a:solidFill>
                <a:latin typeface="Arial"/>
                <a:ea typeface="Arial"/>
                <a:cs typeface="Arial"/>
                <a:sym typeface="Arial"/>
              </a:rPr>
              <a:t>3</a:t>
            </a:r>
            <a:endParaRPr/>
          </a:p>
        </p:txBody>
      </p:sp>
      <p:sp>
        <p:nvSpPr>
          <p:cNvPr id="566" name="Google Shape;566;p34"/>
          <p:cNvSpPr/>
          <p:nvPr/>
        </p:nvSpPr>
        <p:spPr>
          <a:xfrm>
            <a:off x="6161250" y="3089025"/>
            <a:ext cx="1972200" cy="463200"/>
          </a:xfrm>
          <a:prstGeom prst="rect">
            <a:avLst/>
          </a:prstGeom>
          <a:solidFill>
            <a:srgbClr val="EAD1D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latin typeface="Times New Roman"/>
                <a:ea typeface="Times New Roman"/>
                <a:cs typeface="Times New Roman"/>
                <a:sym typeface="Times New Roman"/>
              </a:rPr>
              <a:t>Precision and Safety</a:t>
            </a:r>
            <a:endParaRPr>
              <a:latin typeface="Times New Roman"/>
              <a:ea typeface="Times New Roman"/>
              <a:cs typeface="Times New Roman"/>
              <a:sym typeface="Times New Roman"/>
            </a:endParaRPr>
          </a:p>
        </p:txBody>
      </p:sp>
      <p:sp>
        <p:nvSpPr>
          <p:cNvPr id="567" name="Google Shape;567;p34"/>
          <p:cNvSpPr/>
          <p:nvPr/>
        </p:nvSpPr>
        <p:spPr>
          <a:xfrm>
            <a:off x="4189050" y="3089025"/>
            <a:ext cx="1972200" cy="463200"/>
          </a:xfrm>
          <a:prstGeom prst="rect">
            <a:avLst/>
          </a:prstGeom>
          <a:solidFill>
            <a:srgbClr val="EAD1D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latin typeface="Times New Roman"/>
                <a:ea typeface="Times New Roman"/>
                <a:cs typeface="Times New Roman"/>
                <a:sym typeface="Times New Roman"/>
              </a:rPr>
              <a:t>Innovative Vehicle Automation</a:t>
            </a:r>
            <a:endParaRPr>
              <a:latin typeface="Times New Roman"/>
              <a:ea typeface="Times New Roman"/>
              <a:cs typeface="Times New Roman"/>
              <a:sym typeface="Times New Roman"/>
            </a:endParaRPr>
          </a:p>
        </p:txBody>
      </p:sp>
      <p:sp>
        <p:nvSpPr>
          <p:cNvPr id="568" name="Google Shape;568;p34"/>
          <p:cNvSpPr/>
          <p:nvPr/>
        </p:nvSpPr>
        <p:spPr>
          <a:xfrm>
            <a:off x="4189050" y="3552225"/>
            <a:ext cx="1972200" cy="4632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latin typeface="Times New Roman"/>
                <a:ea typeface="Times New Roman"/>
                <a:cs typeface="Times New Roman"/>
                <a:sym typeface="Times New Roman"/>
              </a:rPr>
              <a:t>Advanced Driver Safety System</a:t>
            </a:r>
            <a:endParaRPr>
              <a:latin typeface="Times New Roman"/>
              <a:ea typeface="Times New Roman"/>
              <a:cs typeface="Times New Roman"/>
              <a:sym typeface="Times New Roman"/>
            </a:endParaRPr>
          </a:p>
        </p:txBody>
      </p:sp>
      <p:sp>
        <p:nvSpPr>
          <p:cNvPr id="569" name="Google Shape;569;p34"/>
          <p:cNvSpPr/>
          <p:nvPr/>
        </p:nvSpPr>
        <p:spPr>
          <a:xfrm>
            <a:off x="6161250" y="3552225"/>
            <a:ext cx="1972200" cy="463200"/>
          </a:xfrm>
          <a:prstGeom prst="rect">
            <a:avLst/>
          </a:prstGeom>
          <a:solidFill>
            <a:srgbClr val="EAD1DC"/>
          </a:solidFill>
          <a:ln cap="flat" cmpd="sng" w="9525">
            <a:solidFill>
              <a:srgbClr val="15151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latin typeface="Times New Roman"/>
                <a:ea typeface="Times New Roman"/>
                <a:cs typeface="Times New Roman"/>
                <a:sym typeface="Times New Roman"/>
              </a:rPr>
              <a:t>Comprehensive Approach</a:t>
            </a:r>
            <a:endParaRPr>
              <a:latin typeface="Times New Roman"/>
              <a:ea typeface="Times New Roman"/>
              <a:cs typeface="Times New Roman"/>
              <a:sym typeface="Times New Roman"/>
            </a:endParaRPr>
          </a:p>
        </p:txBody>
      </p:sp>
      <p:pic>
        <p:nvPicPr>
          <p:cNvPr id="570" name="Google Shape;570;p34"/>
          <p:cNvPicPr preferRelativeResize="0"/>
          <p:nvPr/>
        </p:nvPicPr>
        <p:blipFill>
          <a:blip r:embed="rId9">
            <a:alphaModFix/>
          </a:blip>
          <a:stretch>
            <a:fillRect/>
          </a:stretch>
        </p:blipFill>
        <p:spPr>
          <a:xfrm>
            <a:off x="126400" y="1267262"/>
            <a:ext cx="3368000" cy="5611939"/>
          </a:xfrm>
          <a:prstGeom prst="rect">
            <a:avLst/>
          </a:prstGeom>
          <a:noFill/>
          <a:ln>
            <a:noFill/>
          </a:ln>
          <a:effectLst>
            <a:outerShdw blurRad="57150" rotWithShape="0" algn="bl" dir="5400000" dist="19050">
              <a:srgbClr val="000000">
                <a:alpha val="50000"/>
              </a:srgbClr>
            </a:outerShdw>
          </a:effectLst>
        </p:spPr>
      </p:pic>
      <p:sp>
        <p:nvSpPr>
          <p:cNvPr id="571" name="Google Shape;571;p34"/>
          <p:cNvSpPr/>
          <p:nvPr/>
        </p:nvSpPr>
        <p:spPr>
          <a:xfrm>
            <a:off x="126400" y="736550"/>
            <a:ext cx="1221154" cy="421514"/>
          </a:xfrm>
          <a:custGeom>
            <a:rect b="b" l="l" r="r" t="t"/>
            <a:pathLst>
              <a:path extrusionOk="0" h="674422" w="1930679">
                <a:moveTo>
                  <a:pt x="0" y="0"/>
                </a:moveTo>
                <a:lnTo>
                  <a:pt x="1930679" y="0"/>
                </a:lnTo>
                <a:lnTo>
                  <a:pt x="1930679" y="674422"/>
                </a:lnTo>
                <a:lnTo>
                  <a:pt x="0" y="674421"/>
                </a:lnTo>
                <a:lnTo>
                  <a:pt x="0" y="0"/>
                </a:lnTo>
                <a:close/>
              </a:path>
            </a:pathLst>
          </a:custGeom>
          <a:solidFill>
            <a:srgbClr val="893457"/>
          </a:solidFill>
          <a:ln>
            <a:noFill/>
          </a:ln>
          <a:effectLst>
            <a:outerShdw blurRad="57150" rotWithShape="0" algn="bl" dir="5400000" dist="1905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de-DE">
                <a:solidFill>
                  <a:srgbClr val="FFFFFF"/>
                </a:solidFill>
                <a:latin typeface="Times New Roman"/>
                <a:ea typeface="Times New Roman"/>
                <a:cs typeface="Times New Roman"/>
                <a:sym typeface="Times New Roman"/>
              </a:rPr>
              <a:t>Primary Stakeholders</a:t>
            </a:r>
            <a:endParaRPr>
              <a:solidFill>
                <a:srgbClr val="FFFFFF"/>
              </a:solidFill>
              <a:latin typeface="Times New Roman"/>
              <a:ea typeface="Times New Roman"/>
              <a:cs typeface="Times New Roman"/>
              <a:sym typeface="Times New Roman"/>
            </a:endParaRPr>
          </a:p>
        </p:txBody>
      </p:sp>
      <p:sp>
        <p:nvSpPr>
          <p:cNvPr id="572" name="Google Shape;572;p34"/>
          <p:cNvSpPr/>
          <p:nvPr/>
        </p:nvSpPr>
        <p:spPr>
          <a:xfrm>
            <a:off x="2260000" y="1183507"/>
            <a:ext cx="1221154" cy="421514"/>
          </a:xfrm>
          <a:custGeom>
            <a:rect b="b" l="l" r="r" t="t"/>
            <a:pathLst>
              <a:path extrusionOk="0" h="674422" w="1930679">
                <a:moveTo>
                  <a:pt x="0" y="0"/>
                </a:moveTo>
                <a:lnTo>
                  <a:pt x="1930679" y="0"/>
                </a:lnTo>
                <a:lnTo>
                  <a:pt x="1930679" y="674422"/>
                </a:lnTo>
                <a:lnTo>
                  <a:pt x="0" y="674421"/>
                </a:lnTo>
                <a:lnTo>
                  <a:pt x="0" y="0"/>
                </a:lnTo>
                <a:close/>
              </a:path>
            </a:pathLst>
          </a:custGeom>
          <a:solidFill>
            <a:srgbClr val="893457"/>
          </a:solidFill>
          <a:ln>
            <a:noFill/>
          </a:ln>
          <a:effectLst>
            <a:outerShdw blurRad="57150" rotWithShape="0" algn="bl" dir="5400000" dist="1905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de-DE">
                <a:solidFill>
                  <a:srgbClr val="FFFFFF"/>
                </a:solidFill>
                <a:latin typeface="Times New Roman"/>
                <a:ea typeface="Times New Roman"/>
                <a:cs typeface="Times New Roman"/>
                <a:sym typeface="Times New Roman"/>
              </a:rPr>
              <a:t>Secondary </a:t>
            </a:r>
            <a:r>
              <a:rPr lang="de-DE">
                <a:solidFill>
                  <a:srgbClr val="FFFFFF"/>
                </a:solidFill>
                <a:latin typeface="Times New Roman"/>
                <a:ea typeface="Times New Roman"/>
                <a:cs typeface="Times New Roman"/>
                <a:sym typeface="Times New Roman"/>
              </a:rPr>
              <a:t>Stakeholders</a:t>
            </a:r>
            <a:endParaRPr>
              <a:solidFill>
                <a:srgbClr val="FFFFFF"/>
              </a:solidFill>
              <a:latin typeface="Times New Roman"/>
              <a:ea typeface="Times New Roman"/>
              <a:cs typeface="Times New Roman"/>
              <a:sym typeface="Times New Roman"/>
            </a:endParaRPr>
          </a:p>
        </p:txBody>
      </p:sp>
      <p:sp>
        <p:nvSpPr>
          <p:cNvPr id="573" name="Google Shape;573;p34"/>
          <p:cNvSpPr txBox="1"/>
          <p:nvPr/>
        </p:nvSpPr>
        <p:spPr>
          <a:xfrm>
            <a:off x="4382850" y="1500250"/>
            <a:ext cx="1666800" cy="146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DE" sz="1200">
                <a:solidFill>
                  <a:schemeClr val="lt1"/>
                </a:solidFill>
                <a:latin typeface="Times New Roman"/>
                <a:ea typeface="Times New Roman"/>
                <a:cs typeface="Times New Roman"/>
                <a:sym typeface="Times New Roman"/>
              </a:rPr>
              <a:t>Automating off-road and heavy-duty vehicles for construction and agriculture</a:t>
            </a:r>
            <a:endParaRPr sz="12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de-DE" sz="1200">
                <a:solidFill>
                  <a:schemeClr val="lt1"/>
                </a:solidFill>
                <a:latin typeface="Times New Roman"/>
                <a:ea typeface="Times New Roman"/>
                <a:cs typeface="Times New Roman"/>
                <a:sym typeface="Times New Roman"/>
              </a:rPr>
              <a:t>Address challenges posed by unstructured terrains</a:t>
            </a:r>
            <a:endParaRPr sz="1200">
              <a:solidFill>
                <a:schemeClr val="lt1"/>
              </a:solidFill>
              <a:latin typeface="Times New Roman"/>
              <a:ea typeface="Times New Roman"/>
              <a:cs typeface="Times New Roman"/>
              <a:sym typeface="Times New Roman"/>
            </a:endParaRPr>
          </a:p>
        </p:txBody>
      </p:sp>
      <p:sp>
        <p:nvSpPr>
          <p:cNvPr id="574" name="Google Shape;574;p34"/>
          <p:cNvSpPr txBox="1"/>
          <p:nvPr/>
        </p:nvSpPr>
        <p:spPr>
          <a:xfrm>
            <a:off x="6258075" y="1507225"/>
            <a:ext cx="1712700" cy="15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DE" sz="1300">
                <a:latin typeface="Times New Roman"/>
                <a:ea typeface="Times New Roman"/>
                <a:cs typeface="Times New Roman"/>
                <a:sym typeface="Times New Roman"/>
              </a:rPr>
              <a:t>Emphasize the importance of precise positioning and movement for enhanced safety and productivity</a:t>
            </a:r>
            <a:endParaRPr sz="1300">
              <a:latin typeface="Times New Roman"/>
              <a:ea typeface="Times New Roman"/>
              <a:cs typeface="Times New Roman"/>
              <a:sym typeface="Times New Roman"/>
            </a:endParaRPr>
          </a:p>
        </p:txBody>
      </p:sp>
      <p:sp>
        <p:nvSpPr>
          <p:cNvPr id="575" name="Google Shape;575;p34"/>
          <p:cNvSpPr txBox="1"/>
          <p:nvPr/>
        </p:nvSpPr>
        <p:spPr>
          <a:xfrm>
            <a:off x="4249275" y="4067600"/>
            <a:ext cx="1846800" cy="15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DE" sz="1300">
                <a:latin typeface="Times New Roman"/>
                <a:ea typeface="Times New Roman"/>
                <a:cs typeface="Times New Roman"/>
                <a:sym typeface="Times New Roman"/>
              </a:rPr>
              <a:t>Incorporate a system to proactively ensure road safety</a:t>
            </a:r>
            <a:endParaRPr sz="1300">
              <a:latin typeface="Times New Roman"/>
              <a:ea typeface="Times New Roman"/>
              <a:cs typeface="Times New Roman"/>
              <a:sym typeface="Times New Roman"/>
            </a:endParaRPr>
          </a:p>
          <a:p>
            <a:pPr indent="0" lvl="0" marL="0" rtl="0" algn="l">
              <a:spcBef>
                <a:spcPts val="0"/>
              </a:spcBef>
              <a:spcAft>
                <a:spcPts val="0"/>
              </a:spcAft>
              <a:buNone/>
            </a:pPr>
            <a:r>
              <a:rPr lang="de-DE" sz="1300">
                <a:latin typeface="Times New Roman"/>
                <a:ea typeface="Times New Roman"/>
                <a:cs typeface="Times New Roman"/>
                <a:sym typeface="Times New Roman"/>
              </a:rPr>
              <a:t>Identify and alert impaired driver attentiveness</a:t>
            </a:r>
            <a:endParaRPr sz="1300">
              <a:latin typeface="Times New Roman"/>
              <a:ea typeface="Times New Roman"/>
              <a:cs typeface="Times New Roman"/>
              <a:sym typeface="Times New Roman"/>
            </a:endParaRPr>
          </a:p>
        </p:txBody>
      </p:sp>
      <p:sp>
        <p:nvSpPr>
          <p:cNvPr id="576" name="Google Shape;576;p34"/>
          <p:cNvSpPr txBox="1"/>
          <p:nvPr/>
        </p:nvSpPr>
        <p:spPr>
          <a:xfrm>
            <a:off x="6219675" y="4073300"/>
            <a:ext cx="1751100" cy="15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DE" sz="1200">
                <a:solidFill>
                  <a:schemeClr val="lt1"/>
                </a:solidFill>
                <a:latin typeface="Times New Roman"/>
                <a:ea typeface="Times New Roman"/>
                <a:cs typeface="Times New Roman"/>
                <a:sym typeface="Times New Roman"/>
              </a:rPr>
              <a:t>Enhance road safety through innovative vehicle automation and driver safety, effectively addressing challenges in construction and agriculture</a:t>
            </a:r>
            <a:endParaRPr sz="1200">
              <a:solidFill>
                <a:schemeClr val="lt1"/>
              </a:solidFill>
              <a:latin typeface="Times New Roman"/>
              <a:ea typeface="Times New Roman"/>
              <a:cs typeface="Times New Roman"/>
              <a:sym typeface="Times New Roman"/>
            </a:endParaRPr>
          </a:p>
        </p:txBody>
      </p:sp>
      <p:sp>
        <p:nvSpPr>
          <p:cNvPr id="577" name="Google Shape;577;p34"/>
          <p:cNvSpPr/>
          <p:nvPr/>
        </p:nvSpPr>
        <p:spPr>
          <a:xfrm>
            <a:off x="4112850" y="526000"/>
            <a:ext cx="3990900" cy="463200"/>
          </a:xfrm>
          <a:prstGeom prst="wedgeRectCallout">
            <a:avLst>
              <a:gd fmla="val -19330" name="adj1"/>
              <a:gd fmla="val 90879" name="adj2"/>
            </a:avLst>
          </a:prstGeom>
          <a:solidFill>
            <a:srgbClr val="4C11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de-DE" sz="2800">
                <a:solidFill>
                  <a:schemeClr val="lt1"/>
                </a:solidFill>
                <a:latin typeface="Times New Roman"/>
                <a:ea typeface="Times New Roman"/>
                <a:cs typeface="Times New Roman"/>
                <a:sym typeface="Times New Roman"/>
              </a:rPr>
              <a:t>            Conclusion</a:t>
            </a:r>
            <a:endParaRPr b="1" sz="2800">
              <a:solidFill>
                <a:schemeClr val="lt1"/>
              </a:solidFill>
              <a:latin typeface="Times New Roman"/>
              <a:ea typeface="Times New Roman"/>
              <a:cs typeface="Times New Roman"/>
              <a:sym typeface="Times New Roman"/>
            </a:endParaRPr>
          </a:p>
        </p:txBody>
      </p:sp>
      <p:sp>
        <p:nvSpPr>
          <p:cNvPr id="578" name="Google Shape;578;p34"/>
          <p:cNvSpPr/>
          <p:nvPr/>
        </p:nvSpPr>
        <p:spPr>
          <a:xfrm>
            <a:off x="9878625" y="664975"/>
            <a:ext cx="590748" cy="1634008"/>
          </a:xfrm>
          <a:custGeom>
            <a:rect b="b" l="l" r="r" t="t"/>
            <a:pathLst>
              <a:path extrusionOk="0" h="1299410" w="469780">
                <a:moveTo>
                  <a:pt x="469780" y="0"/>
                </a:moveTo>
                <a:lnTo>
                  <a:pt x="469780" y="1299410"/>
                </a:lnTo>
                <a:lnTo>
                  <a:pt x="0" y="1142963"/>
                </a:lnTo>
                <a:lnTo>
                  <a:pt x="0" y="156447"/>
                </a:lnTo>
                <a:lnTo>
                  <a:pt x="469780" y="0"/>
                </a:lnTo>
                <a:close/>
              </a:path>
            </a:pathLst>
          </a:custGeom>
          <a:solidFill>
            <a:srgbClr val="741B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79" name="Google Shape;579;p34"/>
          <p:cNvSpPr/>
          <p:nvPr/>
        </p:nvSpPr>
        <p:spPr>
          <a:xfrm>
            <a:off x="8438425" y="861775"/>
            <a:ext cx="1440300" cy="1241100"/>
          </a:xfrm>
          <a:prstGeom prst="rect">
            <a:avLst/>
          </a:prstGeom>
          <a:solidFill>
            <a:srgbClr val="C27B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80" name="Google Shape;580;p34"/>
          <p:cNvSpPr/>
          <p:nvPr/>
        </p:nvSpPr>
        <p:spPr>
          <a:xfrm>
            <a:off x="10461025" y="669550"/>
            <a:ext cx="1712700" cy="1634700"/>
          </a:xfrm>
          <a:prstGeom prst="rect">
            <a:avLst/>
          </a:prstGeom>
          <a:solidFill>
            <a:srgbClr val="EAD1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81" name="Google Shape;581;p34"/>
          <p:cNvSpPr txBox="1"/>
          <p:nvPr/>
        </p:nvSpPr>
        <p:spPr>
          <a:xfrm>
            <a:off x="8401775" y="960125"/>
            <a:ext cx="1440300" cy="104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DE" sz="2000">
                <a:latin typeface="Times New Roman"/>
                <a:ea typeface="Times New Roman"/>
                <a:cs typeface="Times New Roman"/>
                <a:sym typeface="Times New Roman"/>
              </a:rPr>
              <a:t>Challenges</a:t>
            </a:r>
            <a:endParaRPr b="1" sz="2000">
              <a:latin typeface="Times New Roman"/>
              <a:ea typeface="Times New Roman"/>
              <a:cs typeface="Times New Roman"/>
              <a:sym typeface="Times New Roman"/>
            </a:endParaRPr>
          </a:p>
        </p:txBody>
      </p:sp>
      <p:sp>
        <p:nvSpPr>
          <p:cNvPr id="582" name="Google Shape;582;p34"/>
          <p:cNvSpPr txBox="1"/>
          <p:nvPr/>
        </p:nvSpPr>
        <p:spPr>
          <a:xfrm>
            <a:off x="10505925" y="732150"/>
            <a:ext cx="1846800" cy="1518900"/>
          </a:xfrm>
          <a:prstGeom prst="rect">
            <a:avLst/>
          </a:prstGeom>
          <a:noFill/>
          <a:ln>
            <a:noFill/>
          </a:ln>
        </p:spPr>
        <p:txBody>
          <a:bodyPr anchorCtr="0" anchor="t" bIns="91425" lIns="90000" spcFirstLastPara="1" rIns="91425" wrap="square" tIns="91425">
            <a:noAutofit/>
          </a:bodyPr>
          <a:lstStyle/>
          <a:p>
            <a:pPr indent="-174625" lvl="0" marL="134999" rtl="0" algn="l">
              <a:spcBef>
                <a:spcPts val="0"/>
              </a:spcBef>
              <a:spcAft>
                <a:spcPts val="0"/>
              </a:spcAft>
              <a:buSzPts val="1400"/>
              <a:buFont typeface="Times New Roman"/>
              <a:buChar char="➢"/>
            </a:pPr>
            <a:r>
              <a:rPr lang="de-DE">
                <a:latin typeface="Times New Roman"/>
                <a:ea typeface="Times New Roman"/>
                <a:cs typeface="Times New Roman"/>
                <a:sym typeface="Times New Roman"/>
              </a:rPr>
              <a:t>Sensor Fusion</a:t>
            </a:r>
            <a:endParaRPr>
              <a:latin typeface="Times New Roman"/>
              <a:ea typeface="Times New Roman"/>
              <a:cs typeface="Times New Roman"/>
              <a:sym typeface="Times New Roman"/>
            </a:endParaRPr>
          </a:p>
          <a:p>
            <a:pPr indent="-174625" lvl="0" marL="134999" rtl="0" algn="l">
              <a:spcBef>
                <a:spcPts val="0"/>
              </a:spcBef>
              <a:spcAft>
                <a:spcPts val="0"/>
              </a:spcAft>
              <a:buSzPts val="1400"/>
              <a:buFont typeface="Times New Roman"/>
              <a:buChar char="➢"/>
            </a:pPr>
            <a:r>
              <a:rPr lang="de-DE">
                <a:latin typeface="Times New Roman"/>
                <a:ea typeface="Times New Roman"/>
                <a:cs typeface="Times New Roman"/>
                <a:sym typeface="Times New Roman"/>
              </a:rPr>
              <a:t>Data Preprocessing</a:t>
            </a:r>
            <a:endParaRPr>
              <a:latin typeface="Times New Roman"/>
              <a:ea typeface="Times New Roman"/>
              <a:cs typeface="Times New Roman"/>
              <a:sym typeface="Times New Roman"/>
            </a:endParaRPr>
          </a:p>
          <a:p>
            <a:pPr indent="-174625" lvl="0" marL="134999" rtl="0" algn="l">
              <a:spcBef>
                <a:spcPts val="0"/>
              </a:spcBef>
              <a:spcAft>
                <a:spcPts val="0"/>
              </a:spcAft>
              <a:buSzPts val="1400"/>
              <a:buFont typeface="Times New Roman"/>
              <a:buChar char="➢"/>
            </a:pPr>
            <a:r>
              <a:rPr lang="de-DE">
                <a:latin typeface="Times New Roman"/>
                <a:ea typeface="Times New Roman"/>
                <a:cs typeface="Times New Roman"/>
                <a:sym typeface="Times New Roman"/>
              </a:rPr>
              <a:t>Prototype Cost</a:t>
            </a:r>
            <a:endParaRPr>
              <a:latin typeface="Times New Roman"/>
              <a:ea typeface="Times New Roman"/>
              <a:cs typeface="Times New Roman"/>
              <a:sym typeface="Times New Roman"/>
            </a:endParaRPr>
          </a:p>
          <a:p>
            <a:pPr indent="-174625" lvl="0" marL="134999" rtl="0" algn="l">
              <a:spcBef>
                <a:spcPts val="0"/>
              </a:spcBef>
              <a:spcAft>
                <a:spcPts val="0"/>
              </a:spcAft>
              <a:buSzPts val="1400"/>
              <a:buFont typeface="Times New Roman"/>
              <a:buChar char="➢"/>
            </a:pPr>
            <a:r>
              <a:rPr lang="de-DE">
                <a:latin typeface="Times New Roman"/>
                <a:ea typeface="Times New Roman"/>
                <a:cs typeface="Times New Roman"/>
                <a:sym typeface="Times New Roman"/>
              </a:rPr>
              <a:t>Mixed Terrain</a:t>
            </a:r>
            <a:endParaRPr>
              <a:latin typeface="Times New Roman"/>
              <a:ea typeface="Times New Roman"/>
              <a:cs typeface="Times New Roman"/>
              <a:sym typeface="Times New Roman"/>
            </a:endParaRPr>
          </a:p>
          <a:p>
            <a:pPr indent="-174625" lvl="0" marL="134999" rtl="0" algn="l">
              <a:spcBef>
                <a:spcPts val="0"/>
              </a:spcBef>
              <a:spcAft>
                <a:spcPts val="0"/>
              </a:spcAft>
              <a:buSzPts val="1400"/>
              <a:buFont typeface="Times New Roman"/>
              <a:buChar char="➢"/>
            </a:pPr>
            <a:r>
              <a:rPr lang="de-DE">
                <a:latin typeface="Times New Roman"/>
                <a:ea typeface="Times New Roman"/>
                <a:cs typeface="Times New Roman"/>
                <a:sym typeface="Times New Roman"/>
              </a:rPr>
              <a:t>Power Supply</a:t>
            </a:r>
            <a:endParaRPr>
              <a:latin typeface="Times New Roman"/>
              <a:ea typeface="Times New Roman"/>
              <a:cs typeface="Times New Roman"/>
              <a:sym typeface="Times New Roman"/>
            </a:endParaRPr>
          </a:p>
          <a:p>
            <a:pPr indent="-174625" lvl="0" marL="134999" rtl="0" algn="l">
              <a:spcBef>
                <a:spcPts val="0"/>
              </a:spcBef>
              <a:spcAft>
                <a:spcPts val="0"/>
              </a:spcAft>
              <a:buSzPts val="1400"/>
              <a:buFont typeface="Times New Roman"/>
              <a:buChar char="➢"/>
            </a:pPr>
            <a:r>
              <a:rPr lang="de-DE">
                <a:latin typeface="Times New Roman"/>
                <a:ea typeface="Times New Roman"/>
                <a:cs typeface="Times New Roman"/>
                <a:sym typeface="Times New Roman"/>
              </a:rPr>
              <a:t>User Training</a:t>
            </a:r>
            <a:endParaRPr>
              <a:latin typeface="Times New Roman"/>
              <a:ea typeface="Times New Roman"/>
              <a:cs typeface="Times New Roman"/>
              <a:sym typeface="Times New Roman"/>
            </a:endParaRPr>
          </a:p>
        </p:txBody>
      </p:sp>
      <p:sp>
        <p:nvSpPr>
          <p:cNvPr id="583" name="Google Shape;583;p34"/>
          <p:cNvSpPr txBox="1"/>
          <p:nvPr/>
        </p:nvSpPr>
        <p:spPr>
          <a:xfrm>
            <a:off x="8428750" y="6003600"/>
            <a:ext cx="3780300" cy="854400"/>
          </a:xfrm>
          <a:prstGeom prst="rect">
            <a:avLst/>
          </a:prstGeom>
          <a:solidFill>
            <a:srgbClr val="4C1130"/>
          </a:solidFill>
          <a:ln>
            <a:noFill/>
          </a:ln>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de-DE" sz="4300">
                <a:solidFill>
                  <a:schemeClr val="lt1"/>
                </a:solidFill>
                <a:latin typeface="Times New Roman"/>
                <a:ea typeface="Times New Roman"/>
                <a:cs typeface="Times New Roman"/>
                <a:sym typeface="Times New Roman"/>
              </a:rPr>
              <a:t>Thank You</a:t>
            </a:r>
            <a:endParaRPr sz="4300">
              <a:solidFill>
                <a:schemeClr val="lt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48000">
              <a:srgbClr val="D9C0C0"/>
            </a:gs>
            <a:gs pos="95000">
              <a:srgbClr val="632740"/>
            </a:gs>
            <a:gs pos="100000">
              <a:srgbClr val="632740"/>
            </a:gs>
          </a:gsLst>
          <a:lin ang="2700006" scaled="0"/>
        </a:gradFill>
      </p:bgPr>
    </p:bg>
    <p:spTree>
      <p:nvGrpSpPr>
        <p:cNvPr id="157" name="Shape 157"/>
        <p:cNvGrpSpPr/>
        <p:nvPr/>
      </p:nvGrpSpPr>
      <p:grpSpPr>
        <a:xfrm>
          <a:off x="0" y="0"/>
          <a:ext cx="0" cy="0"/>
          <a:chOff x="0" y="0"/>
          <a:chExt cx="0" cy="0"/>
        </a:xfrm>
      </p:grpSpPr>
      <p:sp>
        <p:nvSpPr>
          <p:cNvPr id="158" name="Google Shape;158;p26"/>
          <p:cNvSpPr/>
          <p:nvPr/>
        </p:nvSpPr>
        <p:spPr>
          <a:xfrm>
            <a:off x="0" y="5990575"/>
            <a:ext cx="12192000" cy="867300"/>
          </a:xfrm>
          <a:prstGeom prst="rect">
            <a:avLst/>
          </a:prstGeom>
          <a:solidFill>
            <a:srgbClr val="63274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59" name="Google Shape;159;p26"/>
          <p:cNvSpPr/>
          <p:nvPr/>
        </p:nvSpPr>
        <p:spPr>
          <a:xfrm>
            <a:off x="7380475" y="6349050"/>
            <a:ext cx="870000" cy="1281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60" name="Google Shape;160;p26"/>
          <p:cNvSpPr/>
          <p:nvPr/>
        </p:nvSpPr>
        <p:spPr>
          <a:xfrm>
            <a:off x="11077775" y="6349050"/>
            <a:ext cx="870000" cy="1281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61" name="Google Shape;161;p26"/>
          <p:cNvSpPr txBox="1"/>
          <p:nvPr>
            <p:ph idx="4294967295" type="title"/>
          </p:nvPr>
        </p:nvSpPr>
        <p:spPr>
          <a:xfrm>
            <a:off x="749975" y="694625"/>
            <a:ext cx="4536600" cy="6225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Clr>
                <a:schemeClr val="accent1"/>
              </a:buClr>
              <a:buSzPts val="4100"/>
              <a:buFont typeface="Merriweather"/>
              <a:buNone/>
            </a:pPr>
            <a:r>
              <a:rPr lang="de-DE" sz="2900">
                <a:solidFill>
                  <a:srgbClr val="632740"/>
                </a:solidFill>
                <a:latin typeface="Times New Roman"/>
                <a:ea typeface="Times New Roman"/>
                <a:cs typeface="Times New Roman"/>
                <a:sym typeface="Times New Roman"/>
              </a:rPr>
              <a:t>Problem Statement</a:t>
            </a:r>
            <a:endParaRPr sz="2900">
              <a:solidFill>
                <a:srgbClr val="632740"/>
              </a:solidFill>
              <a:latin typeface="Times New Roman"/>
              <a:ea typeface="Times New Roman"/>
              <a:cs typeface="Times New Roman"/>
              <a:sym typeface="Times New Roman"/>
            </a:endParaRPr>
          </a:p>
        </p:txBody>
      </p:sp>
      <p:sp>
        <p:nvSpPr>
          <p:cNvPr id="162" name="Google Shape;162;p26"/>
          <p:cNvSpPr txBox="1"/>
          <p:nvPr>
            <p:ph idx="4294967295" type="body"/>
          </p:nvPr>
        </p:nvSpPr>
        <p:spPr>
          <a:xfrm>
            <a:off x="749975" y="2510725"/>
            <a:ext cx="6493200" cy="2418300"/>
          </a:xfrm>
          <a:prstGeom prst="rect">
            <a:avLst/>
          </a:prstGeom>
          <a:noFill/>
          <a:ln>
            <a:noFill/>
          </a:ln>
          <a:effectLst>
            <a:outerShdw blurRad="57150" rotWithShape="0" algn="bl" dir="5400000" dist="19050">
              <a:srgbClr val="000000">
                <a:alpha val="8000"/>
              </a:srgbClr>
            </a:outerShdw>
          </a:effectLst>
        </p:spPr>
        <p:txBody>
          <a:bodyPr anchorCtr="0" anchor="ctr" bIns="121900" lIns="121900" spcFirstLastPara="1" rIns="121900" wrap="square" tIns="121900">
            <a:noAutofit/>
          </a:bodyPr>
          <a:lstStyle/>
          <a:p>
            <a:pPr indent="0" lvl="0" marL="0" rtl="0" algn="l">
              <a:lnSpc>
                <a:spcPct val="110000"/>
              </a:lnSpc>
              <a:spcBef>
                <a:spcPts val="1000"/>
              </a:spcBef>
              <a:spcAft>
                <a:spcPts val="0"/>
              </a:spcAft>
              <a:buNone/>
            </a:pPr>
            <a:r>
              <a:rPr lang="de-DE" sz="1400">
                <a:solidFill>
                  <a:srgbClr val="A01D4D"/>
                </a:solidFill>
                <a:latin typeface="Arial"/>
                <a:ea typeface="Arial"/>
                <a:cs typeface="Arial"/>
                <a:sym typeface="Arial"/>
              </a:rPr>
              <a:t>The problem we aim to address is the automation of off-road and heavy-duty vehicles that operate in unstructured and uneven environments, devoid of guiding markings. This automation is crucial for achieving precise positioning and movement in challenging terrains, enhancing efficiency and safety in various sectors such as construction and agriculture. Additionally, we seek to develop an advanced driver attention detection system to preemptively ensure road safety and mitigate the risk of accidents caused by impaired driver attentiveness, further improving road safety and driver comfort.</a:t>
            </a:r>
            <a:endParaRPr sz="1400">
              <a:solidFill>
                <a:srgbClr val="A01D4D"/>
              </a:solidFill>
              <a:latin typeface="Arial"/>
              <a:ea typeface="Arial"/>
              <a:cs typeface="Arial"/>
              <a:sym typeface="Arial"/>
            </a:endParaRPr>
          </a:p>
        </p:txBody>
      </p:sp>
      <p:sp>
        <p:nvSpPr>
          <p:cNvPr id="163" name="Google Shape;163;p26"/>
          <p:cNvSpPr txBox="1"/>
          <p:nvPr/>
        </p:nvSpPr>
        <p:spPr>
          <a:xfrm>
            <a:off x="749975" y="1240913"/>
            <a:ext cx="6387600" cy="622500"/>
          </a:xfrm>
          <a:prstGeom prst="rect">
            <a:avLst/>
          </a:prstGeom>
          <a:noFill/>
          <a:ln>
            <a:noFill/>
          </a:ln>
        </p:spPr>
        <p:txBody>
          <a:bodyPr anchorCtr="0" anchor="t" bIns="121900" lIns="121900" spcFirstLastPara="1" rIns="121900" wrap="square" tIns="121900">
            <a:noAutofit/>
          </a:bodyPr>
          <a:lstStyle/>
          <a:p>
            <a:pPr indent="0" lvl="0" marL="0" rtl="0" algn="l">
              <a:lnSpc>
                <a:spcPct val="110000"/>
              </a:lnSpc>
              <a:spcBef>
                <a:spcPts val="0"/>
              </a:spcBef>
              <a:spcAft>
                <a:spcPts val="0"/>
              </a:spcAft>
              <a:buClr>
                <a:srgbClr val="000000"/>
              </a:buClr>
              <a:buFont typeface="Arial"/>
              <a:buNone/>
            </a:pPr>
            <a:r>
              <a:rPr b="1" lang="de-DE" sz="2900">
                <a:solidFill>
                  <a:srgbClr val="632740"/>
                </a:solidFill>
                <a:latin typeface="Times New Roman"/>
                <a:ea typeface="Times New Roman"/>
                <a:cs typeface="Times New Roman"/>
                <a:sym typeface="Times New Roman"/>
              </a:rPr>
              <a:t>Revolutionizing Off-Road Vehicle Automation</a:t>
            </a:r>
            <a:endParaRPr b="1" sz="3700">
              <a:solidFill>
                <a:srgbClr val="632740"/>
              </a:solidFill>
              <a:latin typeface="Times New Roman"/>
              <a:ea typeface="Times New Roman"/>
              <a:cs typeface="Times New Roman"/>
              <a:sym typeface="Times New Roman"/>
            </a:endParaRPr>
          </a:p>
        </p:txBody>
      </p:sp>
      <p:sp>
        <p:nvSpPr>
          <p:cNvPr id="164" name="Google Shape;164;p26"/>
          <p:cNvSpPr/>
          <p:nvPr/>
        </p:nvSpPr>
        <p:spPr>
          <a:xfrm>
            <a:off x="8754258" y="3155676"/>
            <a:ext cx="2042400" cy="436800"/>
          </a:xfrm>
          <a:prstGeom prst="rect">
            <a:avLst/>
          </a:prstGeom>
          <a:noFill/>
          <a:ln>
            <a:noFill/>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marR="0" rtl="0" algn="l">
              <a:lnSpc>
                <a:spcPct val="110000"/>
              </a:lnSpc>
              <a:spcBef>
                <a:spcPts val="0"/>
              </a:spcBef>
              <a:spcAft>
                <a:spcPts val="0"/>
              </a:spcAft>
              <a:buNone/>
            </a:pPr>
            <a:r>
              <a:rPr b="0" i="0" lang="de-DE" sz="1200" u="none" cap="none" strike="noStrike">
                <a:solidFill>
                  <a:srgbClr val="FFFFFF"/>
                </a:solidFill>
                <a:latin typeface="Exo 2"/>
                <a:ea typeface="Exo 2"/>
                <a:cs typeface="Exo 2"/>
                <a:sym typeface="Exo 2"/>
              </a:rPr>
              <a:t>Driver Attention Detection </a:t>
            </a:r>
            <a:br>
              <a:rPr b="0" i="0" lang="de-DE" sz="1200" u="none" cap="none" strike="noStrike">
                <a:solidFill>
                  <a:srgbClr val="FFFFFF"/>
                </a:solidFill>
                <a:latin typeface="Exo 2"/>
                <a:ea typeface="Exo 2"/>
                <a:cs typeface="Exo 2"/>
                <a:sym typeface="Exo 2"/>
              </a:rPr>
            </a:br>
            <a:r>
              <a:rPr b="0" i="0" lang="de-DE" sz="1200" u="none" cap="none" strike="noStrike">
                <a:solidFill>
                  <a:srgbClr val="FFFFFF"/>
                </a:solidFill>
                <a:latin typeface="Exo 2"/>
                <a:ea typeface="Exo 2"/>
                <a:cs typeface="Exo 2"/>
                <a:sym typeface="Exo 2"/>
              </a:rPr>
              <a:t>using Computer Vision</a:t>
            </a:r>
            <a:endParaRPr/>
          </a:p>
        </p:txBody>
      </p:sp>
      <p:sp>
        <p:nvSpPr>
          <p:cNvPr id="165" name="Google Shape;165;p26"/>
          <p:cNvSpPr/>
          <p:nvPr/>
        </p:nvSpPr>
        <p:spPr>
          <a:xfrm>
            <a:off x="8656757" y="4641236"/>
            <a:ext cx="2158800" cy="656100"/>
          </a:xfrm>
          <a:prstGeom prst="rect">
            <a:avLst/>
          </a:prstGeom>
          <a:noFill/>
          <a:ln>
            <a:noFill/>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marR="0" rtl="0" algn="l">
              <a:lnSpc>
                <a:spcPct val="110000"/>
              </a:lnSpc>
              <a:spcBef>
                <a:spcPts val="0"/>
              </a:spcBef>
              <a:spcAft>
                <a:spcPts val="0"/>
              </a:spcAft>
              <a:buNone/>
            </a:pPr>
            <a:r>
              <a:rPr b="0" i="0" lang="de-DE" sz="1200" u="none" cap="none" strike="noStrike">
                <a:solidFill>
                  <a:srgbClr val="FFFFFF"/>
                </a:solidFill>
                <a:latin typeface="Exo 2"/>
                <a:ea typeface="Exo 2"/>
                <a:cs typeface="Exo 2"/>
                <a:sym typeface="Exo 2"/>
              </a:rPr>
              <a:t>Rotary Encoders: Measure </a:t>
            </a:r>
            <a:br>
              <a:rPr b="0" i="0" lang="de-DE" sz="1200" u="none" cap="none" strike="noStrike">
                <a:solidFill>
                  <a:srgbClr val="FFFFFF"/>
                </a:solidFill>
                <a:latin typeface="Exo 2"/>
                <a:ea typeface="Exo 2"/>
                <a:cs typeface="Exo 2"/>
                <a:sym typeface="Exo 2"/>
              </a:rPr>
            </a:br>
            <a:r>
              <a:rPr b="0" i="0" lang="de-DE" sz="1200" u="none" cap="none" strike="noStrike">
                <a:solidFill>
                  <a:srgbClr val="FFFFFF"/>
                </a:solidFill>
                <a:latin typeface="Exo 2"/>
                <a:ea typeface="Exo 2"/>
                <a:cs typeface="Exo 2"/>
                <a:sym typeface="Exo 2"/>
              </a:rPr>
              <a:t>rotation angle and speed, </a:t>
            </a:r>
            <a:br>
              <a:rPr b="0" i="0" lang="de-DE" sz="1200" u="none" cap="none" strike="noStrike">
                <a:solidFill>
                  <a:srgbClr val="FFFFFF"/>
                </a:solidFill>
                <a:latin typeface="Exo 2"/>
                <a:ea typeface="Exo 2"/>
                <a:cs typeface="Exo 2"/>
                <a:sym typeface="Exo 2"/>
              </a:rPr>
            </a:br>
            <a:r>
              <a:rPr b="0" i="0" lang="de-DE" sz="1200" u="none" cap="none" strike="noStrike">
                <a:solidFill>
                  <a:srgbClr val="FFFFFF"/>
                </a:solidFill>
                <a:latin typeface="Exo 2"/>
                <a:ea typeface="Exo 2"/>
                <a:cs typeface="Exo 2"/>
                <a:sym typeface="Exo 2"/>
              </a:rPr>
              <a:t>aiding precise positioning</a:t>
            </a:r>
            <a:endParaRPr/>
          </a:p>
        </p:txBody>
      </p:sp>
      <p:grpSp>
        <p:nvGrpSpPr>
          <p:cNvPr id="166" name="Google Shape;166;p26"/>
          <p:cNvGrpSpPr/>
          <p:nvPr/>
        </p:nvGrpSpPr>
        <p:grpSpPr>
          <a:xfrm>
            <a:off x="7869467" y="75625"/>
            <a:ext cx="3404902" cy="6595086"/>
            <a:chOff x="6091785" y="1054075"/>
            <a:chExt cx="2466427" cy="5036339"/>
          </a:xfrm>
        </p:grpSpPr>
        <p:sp>
          <p:nvSpPr>
            <p:cNvPr id="167" name="Google Shape;167;p26"/>
            <p:cNvSpPr/>
            <p:nvPr/>
          </p:nvSpPr>
          <p:spPr>
            <a:xfrm>
              <a:off x="8532497" y="2235713"/>
              <a:ext cx="25714" cy="373469"/>
            </a:xfrm>
            <a:custGeom>
              <a:rect b="b" l="l" r="r" t="t"/>
              <a:pathLst>
                <a:path extrusionOk="0" h="1220" w="84">
                  <a:moveTo>
                    <a:pt x="0" y="0"/>
                  </a:moveTo>
                  <a:lnTo>
                    <a:pt x="0" y="1219"/>
                  </a:lnTo>
                  <a:lnTo>
                    <a:pt x="39" y="1219"/>
                  </a:lnTo>
                  <a:cubicBezTo>
                    <a:pt x="64" y="1219"/>
                    <a:pt x="83" y="1200"/>
                    <a:pt x="83" y="1175"/>
                  </a:cubicBezTo>
                  <a:lnTo>
                    <a:pt x="83" y="44"/>
                  </a:lnTo>
                  <a:cubicBezTo>
                    <a:pt x="83" y="20"/>
                    <a:pt x="64" y="0"/>
                    <a:pt x="39" y="0"/>
                  </a:cubicBezTo>
                  <a:close/>
                </a:path>
              </a:pathLst>
            </a:cu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6"/>
            <p:cNvSpPr/>
            <p:nvPr/>
          </p:nvSpPr>
          <p:spPr>
            <a:xfrm>
              <a:off x="6118723" y="1054087"/>
              <a:ext cx="2414082" cy="5036327"/>
            </a:xfrm>
            <a:custGeom>
              <a:rect b="b" l="l" r="r" t="t"/>
              <a:pathLst>
                <a:path extrusionOk="0" h="16452" w="7886">
                  <a:moveTo>
                    <a:pt x="994" y="1"/>
                  </a:moveTo>
                  <a:cubicBezTo>
                    <a:pt x="446" y="1"/>
                    <a:pt x="0" y="447"/>
                    <a:pt x="0" y="995"/>
                  </a:cubicBezTo>
                  <a:lnTo>
                    <a:pt x="0" y="2342"/>
                  </a:lnTo>
                  <a:lnTo>
                    <a:pt x="0" y="2724"/>
                  </a:lnTo>
                  <a:lnTo>
                    <a:pt x="0" y="3434"/>
                  </a:lnTo>
                  <a:lnTo>
                    <a:pt x="0" y="4658"/>
                  </a:lnTo>
                  <a:lnTo>
                    <a:pt x="0" y="4957"/>
                  </a:lnTo>
                  <a:lnTo>
                    <a:pt x="0" y="6181"/>
                  </a:lnTo>
                  <a:lnTo>
                    <a:pt x="0" y="15457"/>
                  </a:lnTo>
                  <a:cubicBezTo>
                    <a:pt x="0" y="16006"/>
                    <a:pt x="446" y="16451"/>
                    <a:pt x="994" y="16451"/>
                  </a:cubicBezTo>
                  <a:lnTo>
                    <a:pt x="6886" y="16451"/>
                  </a:lnTo>
                  <a:cubicBezTo>
                    <a:pt x="7439" y="16451"/>
                    <a:pt x="7885" y="16006"/>
                    <a:pt x="7885" y="15457"/>
                  </a:cubicBezTo>
                  <a:lnTo>
                    <a:pt x="7885" y="5079"/>
                  </a:lnTo>
                  <a:lnTo>
                    <a:pt x="7885" y="3860"/>
                  </a:lnTo>
                  <a:lnTo>
                    <a:pt x="7885" y="995"/>
                  </a:lnTo>
                  <a:cubicBezTo>
                    <a:pt x="7885" y="447"/>
                    <a:pt x="7439" y="1"/>
                    <a:pt x="6886" y="1"/>
                  </a:cubicBezTo>
                  <a:lnTo>
                    <a:pt x="5946" y="1"/>
                  </a:lnTo>
                  <a:lnTo>
                    <a:pt x="5946" y="265"/>
                  </a:lnTo>
                  <a:lnTo>
                    <a:pt x="6866" y="265"/>
                  </a:lnTo>
                  <a:cubicBezTo>
                    <a:pt x="7302" y="265"/>
                    <a:pt x="7655" y="618"/>
                    <a:pt x="7655" y="1054"/>
                  </a:cubicBezTo>
                  <a:lnTo>
                    <a:pt x="7655" y="15398"/>
                  </a:lnTo>
                  <a:cubicBezTo>
                    <a:pt x="7655" y="15834"/>
                    <a:pt x="7302" y="16187"/>
                    <a:pt x="6866" y="16187"/>
                  </a:cubicBezTo>
                  <a:lnTo>
                    <a:pt x="1014" y="16187"/>
                  </a:lnTo>
                  <a:cubicBezTo>
                    <a:pt x="578" y="16187"/>
                    <a:pt x="226" y="15834"/>
                    <a:pt x="226" y="15398"/>
                  </a:cubicBezTo>
                  <a:lnTo>
                    <a:pt x="226" y="1054"/>
                  </a:lnTo>
                  <a:cubicBezTo>
                    <a:pt x="226" y="618"/>
                    <a:pt x="578" y="265"/>
                    <a:pt x="1014" y="265"/>
                  </a:cubicBezTo>
                  <a:lnTo>
                    <a:pt x="1935" y="265"/>
                  </a:lnTo>
                  <a:lnTo>
                    <a:pt x="1935" y="1"/>
                  </a:lnTo>
                  <a:close/>
                </a:path>
              </a:pathLst>
            </a:custGeom>
            <a:solidFill>
              <a:srgbClr val="63274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6"/>
            <p:cNvSpPr/>
            <p:nvPr/>
          </p:nvSpPr>
          <p:spPr>
            <a:xfrm>
              <a:off x="6187608" y="1118451"/>
              <a:ext cx="2274490" cy="4890840"/>
            </a:xfrm>
            <a:custGeom>
              <a:rect b="b" l="l" r="r" t="t"/>
              <a:pathLst>
                <a:path extrusionOk="0" h="15922" w="7430">
                  <a:moveTo>
                    <a:pt x="789" y="0"/>
                  </a:moveTo>
                  <a:cubicBezTo>
                    <a:pt x="353" y="0"/>
                    <a:pt x="1" y="353"/>
                    <a:pt x="1" y="789"/>
                  </a:cubicBezTo>
                  <a:lnTo>
                    <a:pt x="1" y="15133"/>
                  </a:lnTo>
                  <a:cubicBezTo>
                    <a:pt x="1" y="15569"/>
                    <a:pt x="353" y="15922"/>
                    <a:pt x="789" y="15922"/>
                  </a:cubicBezTo>
                  <a:lnTo>
                    <a:pt x="6641" y="15922"/>
                  </a:lnTo>
                  <a:cubicBezTo>
                    <a:pt x="7077" y="15922"/>
                    <a:pt x="7430" y="15569"/>
                    <a:pt x="7430" y="15133"/>
                  </a:cubicBezTo>
                  <a:lnTo>
                    <a:pt x="7430" y="789"/>
                  </a:lnTo>
                  <a:cubicBezTo>
                    <a:pt x="7430" y="353"/>
                    <a:pt x="7077" y="0"/>
                    <a:pt x="6641" y="0"/>
                  </a:cubicBezTo>
                  <a:lnTo>
                    <a:pt x="5721" y="0"/>
                  </a:lnTo>
                  <a:lnTo>
                    <a:pt x="5721" y="265"/>
                  </a:lnTo>
                  <a:cubicBezTo>
                    <a:pt x="5721" y="485"/>
                    <a:pt x="5544" y="666"/>
                    <a:pt x="5324" y="666"/>
                  </a:cubicBezTo>
                  <a:lnTo>
                    <a:pt x="2111" y="666"/>
                  </a:lnTo>
                  <a:cubicBezTo>
                    <a:pt x="1891" y="666"/>
                    <a:pt x="1710" y="485"/>
                    <a:pt x="1710" y="265"/>
                  </a:cubicBezTo>
                  <a:lnTo>
                    <a:pt x="1710" y="0"/>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6"/>
            <p:cNvSpPr/>
            <p:nvPr/>
          </p:nvSpPr>
          <p:spPr>
            <a:xfrm>
              <a:off x="6708800" y="1054075"/>
              <a:ext cx="1232095" cy="285325"/>
            </a:xfrm>
            <a:custGeom>
              <a:rect b="b" l="l" r="r" t="t"/>
              <a:pathLst>
                <a:path extrusionOk="0" h="932" w="4012">
                  <a:moveTo>
                    <a:pt x="2503" y="471"/>
                  </a:moveTo>
                  <a:cubicBezTo>
                    <a:pt x="2547" y="471"/>
                    <a:pt x="2582" y="505"/>
                    <a:pt x="2582" y="549"/>
                  </a:cubicBezTo>
                  <a:cubicBezTo>
                    <a:pt x="2582" y="589"/>
                    <a:pt x="2547" y="623"/>
                    <a:pt x="2503" y="623"/>
                  </a:cubicBezTo>
                  <a:lnTo>
                    <a:pt x="1509" y="623"/>
                  </a:lnTo>
                  <a:cubicBezTo>
                    <a:pt x="1470" y="623"/>
                    <a:pt x="1431" y="589"/>
                    <a:pt x="1431" y="549"/>
                  </a:cubicBezTo>
                  <a:cubicBezTo>
                    <a:pt x="1431" y="505"/>
                    <a:pt x="1470" y="471"/>
                    <a:pt x="1509" y="471"/>
                  </a:cubicBezTo>
                  <a:close/>
                  <a:moveTo>
                    <a:pt x="2924" y="461"/>
                  </a:moveTo>
                  <a:cubicBezTo>
                    <a:pt x="2973" y="461"/>
                    <a:pt x="3013" y="500"/>
                    <a:pt x="3013" y="549"/>
                  </a:cubicBezTo>
                  <a:cubicBezTo>
                    <a:pt x="3013" y="593"/>
                    <a:pt x="2973" y="633"/>
                    <a:pt x="2924" y="633"/>
                  </a:cubicBezTo>
                  <a:cubicBezTo>
                    <a:pt x="2876" y="633"/>
                    <a:pt x="2836" y="593"/>
                    <a:pt x="2836" y="549"/>
                  </a:cubicBezTo>
                  <a:cubicBezTo>
                    <a:pt x="2836" y="500"/>
                    <a:pt x="2876" y="461"/>
                    <a:pt x="2924" y="461"/>
                  </a:cubicBezTo>
                  <a:close/>
                  <a:moveTo>
                    <a:pt x="1" y="1"/>
                  </a:moveTo>
                  <a:lnTo>
                    <a:pt x="1" y="265"/>
                  </a:lnTo>
                  <a:lnTo>
                    <a:pt x="1" y="530"/>
                  </a:lnTo>
                  <a:cubicBezTo>
                    <a:pt x="1" y="750"/>
                    <a:pt x="182" y="931"/>
                    <a:pt x="402" y="931"/>
                  </a:cubicBezTo>
                  <a:lnTo>
                    <a:pt x="3615" y="931"/>
                  </a:lnTo>
                  <a:cubicBezTo>
                    <a:pt x="3835" y="931"/>
                    <a:pt x="4012" y="750"/>
                    <a:pt x="4012" y="530"/>
                  </a:cubicBezTo>
                  <a:lnTo>
                    <a:pt x="4012" y="265"/>
                  </a:lnTo>
                  <a:lnTo>
                    <a:pt x="4012" y="1"/>
                  </a:lnTo>
                  <a:close/>
                </a:path>
              </a:pathLst>
            </a:custGeom>
            <a:solidFill>
              <a:srgbClr val="63274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32740"/>
                </a:solidFill>
              </a:endParaRPr>
            </a:p>
          </p:txBody>
        </p:sp>
        <p:sp>
          <p:nvSpPr>
            <p:cNvPr id="171" name="Google Shape;171;p26"/>
            <p:cNvSpPr/>
            <p:nvPr/>
          </p:nvSpPr>
          <p:spPr>
            <a:xfrm>
              <a:off x="6136479" y="1073679"/>
              <a:ext cx="2378266" cy="4997144"/>
            </a:xfrm>
            <a:custGeom>
              <a:rect b="b" l="l" r="r" t="t"/>
              <a:pathLst>
                <a:path extrusionOk="0" h="16324" w="7769">
                  <a:moveTo>
                    <a:pt x="6755" y="16324"/>
                  </a:moveTo>
                  <a:lnTo>
                    <a:pt x="1010" y="16324"/>
                  </a:lnTo>
                  <a:cubicBezTo>
                    <a:pt x="452" y="16324"/>
                    <a:pt x="1" y="15863"/>
                    <a:pt x="1" y="15300"/>
                  </a:cubicBezTo>
                  <a:lnTo>
                    <a:pt x="1" y="1024"/>
                  </a:lnTo>
                  <a:cubicBezTo>
                    <a:pt x="1" y="461"/>
                    <a:pt x="452" y="1"/>
                    <a:pt x="1010" y="1"/>
                  </a:cubicBezTo>
                  <a:lnTo>
                    <a:pt x="6755" y="1"/>
                  </a:lnTo>
                  <a:cubicBezTo>
                    <a:pt x="7313" y="1"/>
                    <a:pt x="7768" y="461"/>
                    <a:pt x="7768" y="1024"/>
                  </a:cubicBezTo>
                  <a:lnTo>
                    <a:pt x="7768" y="15300"/>
                  </a:lnTo>
                  <a:cubicBezTo>
                    <a:pt x="7768" y="15863"/>
                    <a:pt x="7313" y="16324"/>
                    <a:pt x="6755" y="16324"/>
                  </a:cubicBezTo>
                  <a:close/>
                  <a:moveTo>
                    <a:pt x="1010" y="79"/>
                  </a:moveTo>
                  <a:cubicBezTo>
                    <a:pt x="496" y="79"/>
                    <a:pt x="79" y="500"/>
                    <a:pt x="79" y="1024"/>
                  </a:cubicBezTo>
                  <a:lnTo>
                    <a:pt x="79" y="15300"/>
                  </a:lnTo>
                  <a:cubicBezTo>
                    <a:pt x="79" y="15819"/>
                    <a:pt x="496" y="16245"/>
                    <a:pt x="1010" y="16245"/>
                  </a:cubicBezTo>
                  <a:lnTo>
                    <a:pt x="6755" y="16245"/>
                  </a:lnTo>
                  <a:cubicBezTo>
                    <a:pt x="7269" y="16245"/>
                    <a:pt x="7685" y="15819"/>
                    <a:pt x="7685" y="15300"/>
                  </a:cubicBezTo>
                  <a:lnTo>
                    <a:pt x="7685" y="1024"/>
                  </a:lnTo>
                  <a:cubicBezTo>
                    <a:pt x="7685" y="500"/>
                    <a:pt x="7269" y="79"/>
                    <a:pt x="6755" y="79"/>
                  </a:cubicBezTo>
                  <a:lnTo>
                    <a:pt x="1010" y="79"/>
                  </a:lnTo>
                  <a:close/>
                </a:path>
              </a:pathLst>
            </a:custGeom>
            <a:solidFill>
              <a:srgbClr val="BFC1B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6"/>
            <p:cNvSpPr/>
            <p:nvPr/>
          </p:nvSpPr>
          <p:spPr>
            <a:xfrm>
              <a:off x="7578926" y="1195209"/>
              <a:ext cx="54184" cy="52653"/>
            </a:xfrm>
            <a:custGeom>
              <a:rect b="b" l="l" r="r" t="t"/>
              <a:pathLst>
                <a:path extrusionOk="0" h="172" w="177">
                  <a:moveTo>
                    <a:pt x="88" y="0"/>
                  </a:moveTo>
                  <a:cubicBezTo>
                    <a:pt x="40" y="0"/>
                    <a:pt x="0" y="39"/>
                    <a:pt x="0" y="88"/>
                  </a:cubicBezTo>
                  <a:cubicBezTo>
                    <a:pt x="0" y="132"/>
                    <a:pt x="40" y="172"/>
                    <a:pt x="88" y="172"/>
                  </a:cubicBezTo>
                  <a:cubicBezTo>
                    <a:pt x="137" y="172"/>
                    <a:pt x="177" y="132"/>
                    <a:pt x="177" y="88"/>
                  </a:cubicBezTo>
                  <a:cubicBezTo>
                    <a:pt x="177" y="39"/>
                    <a:pt x="137" y="0"/>
                    <a:pt x="88" y="0"/>
                  </a:cubicBezTo>
                  <a:close/>
                </a:path>
              </a:pathLst>
            </a:custGeom>
            <a:solidFill>
              <a:schemeClr val="lt1"/>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6"/>
            <p:cNvSpPr/>
            <p:nvPr/>
          </p:nvSpPr>
          <p:spPr>
            <a:xfrm>
              <a:off x="7148519" y="1197964"/>
              <a:ext cx="352653" cy="46837"/>
            </a:xfrm>
            <a:custGeom>
              <a:rect b="b" l="l" r="r" t="t"/>
              <a:pathLst>
                <a:path extrusionOk="0" h="153" w="1152">
                  <a:moveTo>
                    <a:pt x="79" y="1"/>
                  </a:moveTo>
                  <a:cubicBezTo>
                    <a:pt x="40" y="1"/>
                    <a:pt x="1" y="35"/>
                    <a:pt x="1" y="79"/>
                  </a:cubicBezTo>
                  <a:cubicBezTo>
                    <a:pt x="1" y="119"/>
                    <a:pt x="40" y="153"/>
                    <a:pt x="79" y="153"/>
                  </a:cubicBezTo>
                  <a:lnTo>
                    <a:pt x="1073" y="153"/>
                  </a:lnTo>
                  <a:cubicBezTo>
                    <a:pt x="1117" y="153"/>
                    <a:pt x="1152" y="119"/>
                    <a:pt x="1152" y="79"/>
                  </a:cubicBezTo>
                  <a:cubicBezTo>
                    <a:pt x="1152" y="35"/>
                    <a:pt x="1117" y="1"/>
                    <a:pt x="1073" y="1"/>
                  </a:cubicBezTo>
                  <a:close/>
                </a:path>
              </a:pathLst>
            </a:custGeom>
            <a:solidFill>
              <a:schemeClr val="lt1"/>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6"/>
            <p:cNvSpPr/>
            <p:nvPr/>
          </p:nvSpPr>
          <p:spPr>
            <a:xfrm>
              <a:off x="6091785" y="2571528"/>
              <a:ext cx="27245" cy="375000"/>
            </a:xfrm>
            <a:custGeom>
              <a:rect b="b" l="l" r="r" t="t"/>
              <a:pathLst>
                <a:path extrusionOk="0" h="1225" w="89">
                  <a:moveTo>
                    <a:pt x="44" y="0"/>
                  </a:moveTo>
                  <a:cubicBezTo>
                    <a:pt x="20" y="0"/>
                    <a:pt x="0" y="20"/>
                    <a:pt x="0" y="49"/>
                  </a:cubicBezTo>
                  <a:lnTo>
                    <a:pt x="0" y="1180"/>
                  </a:lnTo>
                  <a:cubicBezTo>
                    <a:pt x="0" y="1205"/>
                    <a:pt x="20" y="1224"/>
                    <a:pt x="44" y="1224"/>
                  </a:cubicBezTo>
                  <a:lnTo>
                    <a:pt x="88" y="1224"/>
                  </a:lnTo>
                  <a:lnTo>
                    <a:pt x="88" y="0"/>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6"/>
            <p:cNvSpPr/>
            <p:nvPr/>
          </p:nvSpPr>
          <p:spPr>
            <a:xfrm>
              <a:off x="6091785" y="2105000"/>
              <a:ext cx="27245" cy="375306"/>
            </a:xfrm>
            <a:custGeom>
              <a:rect b="b" l="l" r="r" t="t"/>
              <a:pathLst>
                <a:path extrusionOk="0" h="1226" w="89">
                  <a:moveTo>
                    <a:pt x="44" y="1"/>
                  </a:moveTo>
                  <a:cubicBezTo>
                    <a:pt x="20" y="1"/>
                    <a:pt x="0" y="21"/>
                    <a:pt x="0" y="45"/>
                  </a:cubicBezTo>
                  <a:lnTo>
                    <a:pt x="0" y="1181"/>
                  </a:lnTo>
                  <a:cubicBezTo>
                    <a:pt x="0" y="1206"/>
                    <a:pt x="20" y="1225"/>
                    <a:pt x="44" y="1225"/>
                  </a:cubicBezTo>
                  <a:lnTo>
                    <a:pt x="88" y="1225"/>
                  </a:lnTo>
                  <a:lnTo>
                    <a:pt x="88" y="1"/>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6"/>
            <p:cNvSpPr/>
            <p:nvPr/>
          </p:nvSpPr>
          <p:spPr>
            <a:xfrm>
              <a:off x="6091785" y="1770716"/>
              <a:ext cx="27245" cy="117245"/>
            </a:xfrm>
            <a:custGeom>
              <a:rect b="b" l="l" r="r" t="t"/>
              <a:pathLst>
                <a:path extrusionOk="0" h="383" w="89">
                  <a:moveTo>
                    <a:pt x="44" y="1"/>
                  </a:moveTo>
                  <a:cubicBezTo>
                    <a:pt x="20" y="1"/>
                    <a:pt x="0" y="20"/>
                    <a:pt x="0" y="45"/>
                  </a:cubicBezTo>
                  <a:lnTo>
                    <a:pt x="0" y="339"/>
                  </a:lnTo>
                  <a:cubicBezTo>
                    <a:pt x="0" y="363"/>
                    <a:pt x="20" y="383"/>
                    <a:pt x="44" y="383"/>
                  </a:cubicBezTo>
                  <a:lnTo>
                    <a:pt x="88" y="383"/>
                  </a:lnTo>
                  <a:lnTo>
                    <a:pt x="88" y="1"/>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6"/>
            <p:cNvSpPr/>
            <p:nvPr/>
          </p:nvSpPr>
          <p:spPr>
            <a:xfrm>
              <a:off x="7273110" y="1376336"/>
              <a:ext cx="103776" cy="127959"/>
            </a:xfrm>
            <a:custGeom>
              <a:rect b="b" l="l" r="r" t="t"/>
              <a:pathLst>
                <a:path extrusionOk="0" h="418" w="339">
                  <a:moveTo>
                    <a:pt x="172" y="65"/>
                  </a:moveTo>
                  <a:cubicBezTo>
                    <a:pt x="230" y="65"/>
                    <a:pt x="279" y="114"/>
                    <a:pt x="279" y="172"/>
                  </a:cubicBezTo>
                  <a:lnTo>
                    <a:pt x="279" y="353"/>
                  </a:lnTo>
                  <a:lnTo>
                    <a:pt x="64" y="353"/>
                  </a:lnTo>
                  <a:lnTo>
                    <a:pt x="64" y="172"/>
                  </a:lnTo>
                  <a:cubicBezTo>
                    <a:pt x="64" y="114"/>
                    <a:pt x="113" y="65"/>
                    <a:pt x="172" y="65"/>
                  </a:cubicBezTo>
                  <a:close/>
                  <a:moveTo>
                    <a:pt x="172" y="1"/>
                  </a:moveTo>
                  <a:cubicBezTo>
                    <a:pt x="79" y="1"/>
                    <a:pt x="0" y="79"/>
                    <a:pt x="0" y="172"/>
                  </a:cubicBezTo>
                  <a:lnTo>
                    <a:pt x="0" y="417"/>
                  </a:lnTo>
                  <a:lnTo>
                    <a:pt x="338" y="417"/>
                  </a:lnTo>
                  <a:lnTo>
                    <a:pt x="338" y="172"/>
                  </a:lnTo>
                  <a:cubicBezTo>
                    <a:pt x="338" y="79"/>
                    <a:pt x="265" y="1"/>
                    <a:pt x="172" y="1"/>
                  </a:cubicBezTo>
                  <a:close/>
                </a:path>
              </a:pathLst>
            </a:custGeom>
            <a:solidFill>
              <a:srgbClr val="63274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6"/>
            <p:cNvSpPr/>
            <p:nvPr/>
          </p:nvSpPr>
          <p:spPr>
            <a:xfrm>
              <a:off x="7251988" y="1451336"/>
              <a:ext cx="145714" cy="85714"/>
            </a:xfrm>
            <a:custGeom>
              <a:rect b="b" l="l" r="r" t="t"/>
              <a:pathLst>
                <a:path extrusionOk="0" h="280" w="476">
                  <a:moveTo>
                    <a:pt x="50" y="1"/>
                  </a:moveTo>
                  <a:cubicBezTo>
                    <a:pt x="20" y="1"/>
                    <a:pt x="1" y="25"/>
                    <a:pt x="1" y="50"/>
                  </a:cubicBezTo>
                  <a:lnTo>
                    <a:pt x="1" y="231"/>
                  </a:lnTo>
                  <a:cubicBezTo>
                    <a:pt x="1" y="260"/>
                    <a:pt x="20" y="280"/>
                    <a:pt x="50" y="280"/>
                  </a:cubicBezTo>
                  <a:lnTo>
                    <a:pt x="427" y="280"/>
                  </a:lnTo>
                  <a:cubicBezTo>
                    <a:pt x="456" y="280"/>
                    <a:pt x="476" y="260"/>
                    <a:pt x="476" y="231"/>
                  </a:cubicBezTo>
                  <a:lnTo>
                    <a:pt x="476" y="50"/>
                  </a:lnTo>
                  <a:cubicBezTo>
                    <a:pt x="476" y="25"/>
                    <a:pt x="456" y="1"/>
                    <a:pt x="427" y="1"/>
                  </a:cubicBezTo>
                  <a:close/>
                </a:path>
              </a:pathLst>
            </a:custGeom>
            <a:solidFill>
              <a:srgbClr val="63274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6"/>
            <p:cNvSpPr/>
            <p:nvPr/>
          </p:nvSpPr>
          <p:spPr>
            <a:xfrm>
              <a:off x="8091681" y="1217555"/>
              <a:ext cx="93061" cy="72245"/>
            </a:xfrm>
            <a:custGeom>
              <a:rect b="b" l="l" r="r" t="t"/>
              <a:pathLst>
                <a:path extrusionOk="0" h="236" w="304">
                  <a:moveTo>
                    <a:pt x="152" y="1"/>
                  </a:moveTo>
                  <a:cubicBezTo>
                    <a:pt x="93" y="1"/>
                    <a:pt x="39" y="25"/>
                    <a:pt x="0" y="59"/>
                  </a:cubicBezTo>
                  <a:lnTo>
                    <a:pt x="25" y="84"/>
                  </a:lnTo>
                  <a:cubicBezTo>
                    <a:pt x="54" y="50"/>
                    <a:pt x="103" y="30"/>
                    <a:pt x="152" y="30"/>
                  </a:cubicBezTo>
                  <a:cubicBezTo>
                    <a:pt x="201" y="30"/>
                    <a:pt x="245" y="50"/>
                    <a:pt x="279" y="84"/>
                  </a:cubicBezTo>
                  <a:lnTo>
                    <a:pt x="304" y="59"/>
                  </a:lnTo>
                  <a:cubicBezTo>
                    <a:pt x="265" y="25"/>
                    <a:pt x="211" y="1"/>
                    <a:pt x="152" y="1"/>
                  </a:cubicBezTo>
                  <a:close/>
                  <a:moveTo>
                    <a:pt x="152" y="59"/>
                  </a:moveTo>
                  <a:cubicBezTo>
                    <a:pt x="108" y="59"/>
                    <a:pt x="74" y="79"/>
                    <a:pt x="44" y="104"/>
                  </a:cubicBezTo>
                  <a:lnTo>
                    <a:pt x="69" y="128"/>
                  </a:lnTo>
                  <a:cubicBezTo>
                    <a:pt x="88" y="104"/>
                    <a:pt x="118" y="94"/>
                    <a:pt x="152" y="94"/>
                  </a:cubicBezTo>
                  <a:cubicBezTo>
                    <a:pt x="186" y="94"/>
                    <a:pt x="216" y="104"/>
                    <a:pt x="235" y="128"/>
                  </a:cubicBezTo>
                  <a:lnTo>
                    <a:pt x="260" y="104"/>
                  </a:lnTo>
                  <a:cubicBezTo>
                    <a:pt x="230" y="79"/>
                    <a:pt x="191" y="59"/>
                    <a:pt x="152" y="59"/>
                  </a:cubicBezTo>
                  <a:close/>
                  <a:moveTo>
                    <a:pt x="152" y="128"/>
                  </a:moveTo>
                  <a:cubicBezTo>
                    <a:pt x="128" y="128"/>
                    <a:pt x="108" y="138"/>
                    <a:pt x="93" y="152"/>
                  </a:cubicBezTo>
                  <a:lnTo>
                    <a:pt x="118" y="177"/>
                  </a:lnTo>
                  <a:cubicBezTo>
                    <a:pt x="123" y="167"/>
                    <a:pt x="137" y="162"/>
                    <a:pt x="152" y="162"/>
                  </a:cubicBezTo>
                  <a:cubicBezTo>
                    <a:pt x="167" y="162"/>
                    <a:pt x="177" y="167"/>
                    <a:pt x="186" y="177"/>
                  </a:cubicBezTo>
                  <a:lnTo>
                    <a:pt x="211" y="152"/>
                  </a:lnTo>
                  <a:cubicBezTo>
                    <a:pt x="196" y="138"/>
                    <a:pt x="172" y="128"/>
                    <a:pt x="152" y="128"/>
                  </a:cubicBezTo>
                  <a:close/>
                  <a:moveTo>
                    <a:pt x="152" y="187"/>
                  </a:moveTo>
                  <a:cubicBezTo>
                    <a:pt x="137" y="187"/>
                    <a:pt x="128" y="197"/>
                    <a:pt x="128" y="211"/>
                  </a:cubicBezTo>
                  <a:cubicBezTo>
                    <a:pt x="128" y="226"/>
                    <a:pt x="137" y="236"/>
                    <a:pt x="152" y="236"/>
                  </a:cubicBezTo>
                  <a:cubicBezTo>
                    <a:pt x="167" y="236"/>
                    <a:pt x="177" y="226"/>
                    <a:pt x="177" y="211"/>
                  </a:cubicBezTo>
                  <a:cubicBezTo>
                    <a:pt x="177" y="197"/>
                    <a:pt x="167" y="187"/>
                    <a:pt x="152" y="187"/>
                  </a:cubicBezTo>
                  <a:close/>
                </a:path>
              </a:pathLst>
            </a:custGeom>
            <a:solidFill>
              <a:srgbClr val="63274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6"/>
            <p:cNvSpPr/>
            <p:nvPr/>
          </p:nvSpPr>
          <p:spPr>
            <a:xfrm>
              <a:off x="7988212" y="1227964"/>
              <a:ext cx="81122" cy="60306"/>
            </a:xfrm>
            <a:custGeom>
              <a:rect b="b" l="l" r="r" t="t"/>
              <a:pathLst>
                <a:path extrusionOk="0" h="197" w="265">
                  <a:moveTo>
                    <a:pt x="0" y="143"/>
                  </a:moveTo>
                  <a:lnTo>
                    <a:pt x="0" y="192"/>
                  </a:lnTo>
                  <a:lnTo>
                    <a:pt x="30" y="192"/>
                  </a:lnTo>
                  <a:lnTo>
                    <a:pt x="30" y="143"/>
                  </a:lnTo>
                  <a:close/>
                  <a:moveTo>
                    <a:pt x="59" y="109"/>
                  </a:moveTo>
                  <a:lnTo>
                    <a:pt x="59" y="192"/>
                  </a:lnTo>
                  <a:lnTo>
                    <a:pt x="88" y="192"/>
                  </a:lnTo>
                  <a:lnTo>
                    <a:pt x="88" y="109"/>
                  </a:lnTo>
                  <a:close/>
                  <a:moveTo>
                    <a:pt x="118" y="70"/>
                  </a:moveTo>
                  <a:lnTo>
                    <a:pt x="118" y="192"/>
                  </a:lnTo>
                  <a:lnTo>
                    <a:pt x="147" y="192"/>
                  </a:lnTo>
                  <a:lnTo>
                    <a:pt x="147" y="70"/>
                  </a:lnTo>
                  <a:close/>
                  <a:moveTo>
                    <a:pt x="177" y="35"/>
                  </a:moveTo>
                  <a:lnTo>
                    <a:pt x="177" y="192"/>
                  </a:lnTo>
                  <a:lnTo>
                    <a:pt x="206" y="192"/>
                  </a:lnTo>
                  <a:lnTo>
                    <a:pt x="206" y="35"/>
                  </a:lnTo>
                  <a:close/>
                  <a:moveTo>
                    <a:pt x="235" y="1"/>
                  </a:moveTo>
                  <a:lnTo>
                    <a:pt x="235" y="197"/>
                  </a:lnTo>
                  <a:lnTo>
                    <a:pt x="265" y="197"/>
                  </a:lnTo>
                  <a:lnTo>
                    <a:pt x="265" y="1"/>
                  </a:lnTo>
                  <a:close/>
                </a:path>
              </a:pathLst>
            </a:custGeom>
            <a:solidFill>
              <a:srgbClr val="63274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6"/>
            <p:cNvSpPr/>
            <p:nvPr/>
          </p:nvSpPr>
          <p:spPr>
            <a:xfrm>
              <a:off x="8208620" y="1229494"/>
              <a:ext cx="121531" cy="58776"/>
            </a:xfrm>
            <a:custGeom>
              <a:rect b="b" l="l" r="r" t="t"/>
              <a:pathLst>
                <a:path extrusionOk="0" h="192" w="397">
                  <a:moveTo>
                    <a:pt x="44" y="20"/>
                  </a:moveTo>
                  <a:cubicBezTo>
                    <a:pt x="30" y="20"/>
                    <a:pt x="20" y="35"/>
                    <a:pt x="20" y="50"/>
                  </a:cubicBezTo>
                  <a:lnTo>
                    <a:pt x="20" y="148"/>
                  </a:lnTo>
                  <a:cubicBezTo>
                    <a:pt x="20" y="162"/>
                    <a:pt x="30" y="172"/>
                    <a:pt x="44" y="172"/>
                  </a:cubicBezTo>
                  <a:lnTo>
                    <a:pt x="274" y="172"/>
                  </a:lnTo>
                  <a:lnTo>
                    <a:pt x="274" y="20"/>
                  </a:lnTo>
                  <a:close/>
                  <a:moveTo>
                    <a:pt x="338" y="11"/>
                  </a:moveTo>
                  <a:cubicBezTo>
                    <a:pt x="358" y="11"/>
                    <a:pt x="372" y="25"/>
                    <a:pt x="372" y="45"/>
                  </a:cubicBezTo>
                  <a:lnTo>
                    <a:pt x="372" y="153"/>
                  </a:lnTo>
                  <a:cubicBezTo>
                    <a:pt x="372" y="172"/>
                    <a:pt x="358" y="187"/>
                    <a:pt x="338" y="187"/>
                  </a:cubicBezTo>
                  <a:lnTo>
                    <a:pt x="39" y="187"/>
                  </a:lnTo>
                  <a:cubicBezTo>
                    <a:pt x="25" y="187"/>
                    <a:pt x="5" y="172"/>
                    <a:pt x="5" y="153"/>
                  </a:cubicBezTo>
                  <a:lnTo>
                    <a:pt x="5" y="45"/>
                  </a:lnTo>
                  <a:cubicBezTo>
                    <a:pt x="5" y="25"/>
                    <a:pt x="25" y="11"/>
                    <a:pt x="39" y="11"/>
                  </a:cubicBezTo>
                  <a:close/>
                  <a:moveTo>
                    <a:pt x="39" y="1"/>
                  </a:moveTo>
                  <a:cubicBezTo>
                    <a:pt x="20" y="1"/>
                    <a:pt x="0" y="20"/>
                    <a:pt x="0" y="45"/>
                  </a:cubicBezTo>
                  <a:lnTo>
                    <a:pt x="0" y="153"/>
                  </a:lnTo>
                  <a:cubicBezTo>
                    <a:pt x="0" y="172"/>
                    <a:pt x="20" y="192"/>
                    <a:pt x="39" y="192"/>
                  </a:cubicBezTo>
                  <a:lnTo>
                    <a:pt x="338" y="192"/>
                  </a:lnTo>
                  <a:cubicBezTo>
                    <a:pt x="363" y="192"/>
                    <a:pt x="377" y="172"/>
                    <a:pt x="377" y="153"/>
                  </a:cubicBezTo>
                  <a:lnTo>
                    <a:pt x="377" y="123"/>
                  </a:lnTo>
                  <a:lnTo>
                    <a:pt x="397" y="123"/>
                  </a:lnTo>
                  <a:lnTo>
                    <a:pt x="397" y="74"/>
                  </a:lnTo>
                  <a:lnTo>
                    <a:pt x="377" y="74"/>
                  </a:lnTo>
                  <a:lnTo>
                    <a:pt x="377" y="45"/>
                  </a:lnTo>
                  <a:cubicBezTo>
                    <a:pt x="377" y="20"/>
                    <a:pt x="363" y="1"/>
                    <a:pt x="338" y="1"/>
                  </a:cubicBezTo>
                  <a:close/>
                </a:path>
              </a:pathLst>
            </a:custGeom>
            <a:solidFill>
              <a:srgbClr val="63274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6"/>
            <p:cNvSpPr/>
            <p:nvPr/>
          </p:nvSpPr>
          <p:spPr>
            <a:xfrm>
              <a:off x="8461783" y="1509901"/>
              <a:ext cx="71020" cy="34898"/>
            </a:xfrm>
            <a:custGeom>
              <a:rect b="b" l="l" r="r" t="t"/>
              <a:pathLst>
                <a:path extrusionOk="0" h="114" w="232">
                  <a:moveTo>
                    <a:pt x="1" y="1"/>
                  </a:moveTo>
                  <a:lnTo>
                    <a:pt x="1" y="113"/>
                  </a:lnTo>
                  <a:lnTo>
                    <a:pt x="231" y="113"/>
                  </a:lnTo>
                  <a:lnTo>
                    <a:pt x="231" y="1"/>
                  </a:lnTo>
                  <a:close/>
                </a:path>
              </a:pathLst>
            </a:custGeom>
            <a:solidFill>
              <a:srgbClr val="15161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6"/>
            <p:cNvSpPr/>
            <p:nvPr/>
          </p:nvSpPr>
          <p:spPr>
            <a:xfrm>
              <a:off x="6118723" y="1509901"/>
              <a:ext cx="69184" cy="34898"/>
            </a:xfrm>
            <a:custGeom>
              <a:rect b="b" l="l" r="r" t="t"/>
              <a:pathLst>
                <a:path extrusionOk="0" h="114" w="226">
                  <a:moveTo>
                    <a:pt x="0" y="1"/>
                  </a:moveTo>
                  <a:lnTo>
                    <a:pt x="0" y="113"/>
                  </a:lnTo>
                  <a:lnTo>
                    <a:pt x="226" y="113"/>
                  </a:lnTo>
                  <a:lnTo>
                    <a:pt x="226" y="1"/>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6"/>
            <p:cNvSpPr/>
            <p:nvPr/>
          </p:nvSpPr>
          <p:spPr>
            <a:xfrm>
              <a:off x="8461783" y="5598144"/>
              <a:ext cx="71020" cy="36429"/>
            </a:xfrm>
            <a:custGeom>
              <a:rect b="b" l="l" r="r" t="t"/>
              <a:pathLst>
                <a:path extrusionOk="0" h="119" w="232">
                  <a:moveTo>
                    <a:pt x="1" y="1"/>
                  </a:moveTo>
                  <a:lnTo>
                    <a:pt x="1" y="118"/>
                  </a:lnTo>
                  <a:lnTo>
                    <a:pt x="231" y="118"/>
                  </a:lnTo>
                  <a:lnTo>
                    <a:pt x="231" y="1"/>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6"/>
            <p:cNvSpPr/>
            <p:nvPr/>
          </p:nvSpPr>
          <p:spPr>
            <a:xfrm>
              <a:off x="6118723" y="5598144"/>
              <a:ext cx="69184" cy="36429"/>
            </a:xfrm>
            <a:custGeom>
              <a:rect b="b" l="l" r="r" t="t"/>
              <a:pathLst>
                <a:path extrusionOk="0" h="119" w="226">
                  <a:moveTo>
                    <a:pt x="0" y="1"/>
                  </a:moveTo>
                  <a:lnTo>
                    <a:pt x="0" y="118"/>
                  </a:lnTo>
                  <a:lnTo>
                    <a:pt x="226" y="118"/>
                  </a:lnTo>
                  <a:lnTo>
                    <a:pt x="226" y="1"/>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 name="Google Shape;186;p26"/>
          <p:cNvSpPr/>
          <p:nvPr/>
        </p:nvSpPr>
        <p:spPr>
          <a:xfrm>
            <a:off x="8142584" y="2901884"/>
            <a:ext cx="2859000" cy="21633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SzPts val="1100"/>
              <a:buNone/>
            </a:pPr>
            <a:r>
              <a:rPr b="1" lang="de-DE">
                <a:solidFill>
                  <a:srgbClr val="632740"/>
                </a:solidFill>
                <a:latin typeface="Times New Roman"/>
                <a:ea typeface="Times New Roman"/>
                <a:cs typeface="Times New Roman"/>
                <a:sym typeface="Times New Roman"/>
              </a:rPr>
              <a:t>Automation of Off-Road Vehicles</a:t>
            </a:r>
            <a:endParaRPr b="1" sz="200">
              <a:solidFill>
                <a:srgbClr val="632740"/>
              </a:solidFill>
              <a:latin typeface="Times New Roman"/>
              <a:ea typeface="Times New Roman"/>
              <a:cs typeface="Times New Roman"/>
              <a:sym typeface="Times New Roman"/>
            </a:endParaRPr>
          </a:p>
          <a:p>
            <a:pPr indent="0" lvl="0" marL="0" marR="0" rtl="0" algn="ctr">
              <a:spcBef>
                <a:spcPts val="500"/>
              </a:spcBef>
              <a:spcAft>
                <a:spcPts val="0"/>
              </a:spcAft>
              <a:buSzPts val="1100"/>
              <a:buNone/>
            </a:pPr>
            <a:r>
              <a:t/>
            </a:r>
            <a:endParaRPr b="1" sz="200">
              <a:solidFill>
                <a:srgbClr val="632740"/>
              </a:solidFill>
              <a:latin typeface="Times New Roman"/>
              <a:ea typeface="Times New Roman"/>
              <a:cs typeface="Times New Roman"/>
              <a:sym typeface="Times New Roman"/>
            </a:endParaRPr>
          </a:p>
          <a:p>
            <a:pPr indent="0" lvl="0" marL="0" marR="0" rtl="0" algn="ctr">
              <a:spcBef>
                <a:spcPts val="500"/>
              </a:spcBef>
              <a:spcAft>
                <a:spcPts val="0"/>
              </a:spcAft>
              <a:buSzPts val="1100"/>
              <a:buNone/>
            </a:pPr>
            <a:r>
              <a:rPr lang="de-DE" sz="1100">
                <a:solidFill>
                  <a:srgbClr val="632740"/>
                </a:solidFill>
                <a:latin typeface="Times New Roman"/>
                <a:ea typeface="Times New Roman"/>
                <a:cs typeface="Times New Roman"/>
                <a:sym typeface="Times New Roman"/>
              </a:rPr>
              <a:t>These vehicles, designed for demanding terrains, operate in unstructured environments, often marked by uneven terrain and instability. To address this intricate challenge, innovative methodologies are necessitated to enable accurate positioning and movement monitoring.</a:t>
            </a:r>
            <a:r>
              <a:rPr lang="de-DE" sz="1200">
                <a:solidFill>
                  <a:srgbClr val="632740"/>
                </a:solidFill>
                <a:latin typeface="Times New Roman"/>
                <a:ea typeface="Times New Roman"/>
                <a:cs typeface="Times New Roman"/>
                <a:sym typeface="Times New Roman"/>
              </a:rPr>
              <a:t> </a:t>
            </a:r>
            <a:endParaRPr sz="1200">
              <a:solidFill>
                <a:srgbClr val="632740"/>
              </a:solidFill>
            </a:endParaRPr>
          </a:p>
        </p:txBody>
      </p:sp>
      <p:sp>
        <p:nvSpPr>
          <p:cNvPr id="187" name="Google Shape;187;p26"/>
          <p:cNvSpPr/>
          <p:nvPr/>
        </p:nvSpPr>
        <p:spPr>
          <a:xfrm>
            <a:off x="8157762" y="857550"/>
            <a:ext cx="2859000" cy="21633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SzPts val="1100"/>
              <a:buNone/>
            </a:pPr>
            <a:r>
              <a:rPr b="1" lang="de-DE">
                <a:solidFill>
                  <a:srgbClr val="632740"/>
                </a:solidFill>
                <a:latin typeface="Times New Roman"/>
                <a:ea typeface="Times New Roman"/>
                <a:cs typeface="Times New Roman"/>
                <a:sym typeface="Times New Roman"/>
              </a:rPr>
              <a:t>Driver Attention Detection</a:t>
            </a:r>
            <a:endParaRPr b="1" sz="200">
              <a:solidFill>
                <a:srgbClr val="632740"/>
              </a:solidFill>
              <a:latin typeface="Times New Roman"/>
              <a:ea typeface="Times New Roman"/>
              <a:cs typeface="Times New Roman"/>
              <a:sym typeface="Times New Roman"/>
            </a:endParaRPr>
          </a:p>
          <a:p>
            <a:pPr indent="0" lvl="0" marL="0" marR="0" rtl="0" algn="ctr">
              <a:spcBef>
                <a:spcPts val="500"/>
              </a:spcBef>
              <a:spcAft>
                <a:spcPts val="0"/>
              </a:spcAft>
              <a:buSzPts val="1100"/>
              <a:buNone/>
            </a:pPr>
            <a:r>
              <a:t/>
            </a:r>
            <a:endParaRPr b="1" sz="200">
              <a:solidFill>
                <a:srgbClr val="632740"/>
              </a:solidFill>
              <a:latin typeface="Times New Roman"/>
              <a:ea typeface="Times New Roman"/>
              <a:cs typeface="Times New Roman"/>
              <a:sym typeface="Times New Roman"/>
            </a:endParaRPr>
          </a:p>
          <a:p>
            <a:pPr indent="0" lvl="0" marL="0" marR="0" rtl="0" algn="ctr">
              <a:spcBef>
                <a:spcPts val="500"/>
              </a:spcBef>
              <a:spcAft>
                <a:spcPts val="0"/>
              </a:spcAft>
              <a:buClr>
                <a:schemeClr val="dk1"/>
              </a:buClr>
              <a:buSzPts val="1100"/>
              <a:buFont typeface="Arial"/>
              <a:buNone/>
            </a:pPr>
            <a:r>
              <a:rPr lang="de-DE" sz="1100">
                <a:solidFill>
                  <a:srgbClr val="632740"/>
                </a:solidFill>
                <a:latin typeface="Times New Roman"/>
                <a:ea typeface="Times New Roman"/>
                <a:cs typeface="Times New Roman"/>
                <a:sym typeface="Times New Roman"/>
              </a:rPr>
              <a:t>A challenge within the domain of road safety involves the design and implementation of a driver attention detection system.The objective of this research is to design and implement an advanced driver attention detection system that employs artificial intelligence (AI) in conjunction with sensory inputs to identify deviations in driver behavior indicative of impaired attentiveness, drowsiness or intoxication.</a:t>
            </a:r>
            <a:endParaRPr sz="1100">
              <a:solidFill>
                <a:srgbClr val="632740"/>
              </a:solidFill>
              <a:latin typeface="Times New Roman"/>
              <a:ea typeface="Times New Roman"/>
              <a:cs typeface="Times New Roman"/>
              <a:sym typeface="Times New Roman"/>
            </a:endParaRPr>
          </a:p>
        </p:txBody>
      </p:sp>
      <p:sp>
        <p:nvSpPr>
          <p:cNvPr id="188" name="Google Shape;188;p26"/>
          <p:cNvSpPr/>
          <p:nvPr/>
        </p:nvSpPr>
        <p:spPr>
          <a:xfrm>
            <a:off x="8142584" y="4505951"/>
            <a:ext cx="2859000" cy="17682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SzPts val="1100"/>
              <a:buNone/>
            </a:pPr>
            <a:r>
              <a:rPr b="1" lang="de-DE">
                <a:solidFill>
                  <a:srgbClr val="632740"/>
                </a:solidFill>
                <a:latin typeface="Times New Roman"/>
                <a:ea typeface="Times New Roman"/>
                <a:cs typeface="Times New Roman"/>
                <a:sym typeface="Times New Roman"/>
              </a:rPr>
              <a:t>Automation of Sub-parts of Vehicles</a:t>
            </a:r>
            <a:endParaRPr b="1" sz="200">
              <a:solidFill>
                <a:srgbClr val="632740"/>
              </a:solidFill>
              <a:latin typeface="Times New Roman"/>
              <a:ea typeface="Times New Roman"/>
              <a:cs typeface="Times New Roman"/>
              <a:sym typeface="Times New Roman"/>
            </a:endParaRPr>
          </a:p>
          <a:p>
            <a:pPr indent="0" lvl="0" marL="0" marR="0" rtl="0" algn="l">
              <a:spcBef>
                <a:spcPts val="500"/>
              </a:spcBef>
              <a:spcAft>
                <a:spcPts val="0"/>
              </a:spcAft>
              <a:buSzPts val="1100"/>
              <a:buNone/>
            </a:pPr>
            <a:r>
              <a:t/>
            </a:r>
            <a:endParaRPr b="1" sz="200">
              <a:solidFill>
                <a:srgbClr val="632740"/>
              </a:solidFill>
              <a:latin typeface="Times New Roman"/>
              <a:ea typeface="Times New Roman"/>
              <a:cs typeface="Times New Roman"/>
              <a:sym typeface="Times New Roman"/>
            </a:endParaRPr>
          </a:p>
          <a:p>
            <a:pPr indent="0" lvl="0" marL="0" marR="0" rtl="0" algn="ctr">
              <a:spcBef>
                <a:spcPts val="500"/>
              </a:spcBef>
              <a:spcAft>
                <a:spcPts val="450"/>
              </a:spcAft>
              <a:buSzPts val="1100"/>
              <a:buNone/>
            </a:pPr>
            <a:r>
              <a:rPr lang="de-DE" sz="1100">
                <a:solidFill>
                  <a:srgbClr val="632740"/>
                </a:solidFill>
                <a:latin typeface="Times New Roman"/>
                <a:ea typeface="Times New Roman"/>
                <a:cs typeface="Times New Roman"/>
                <a:sym typeface="Times New Roman"/>
              </a:rPr>
              <a:t>Design and implement an advanced automation system for key subparts of off-road and heavy-duty vehicles, to elevate operational productivity, safety, and reliability. This system will encompass critical elements like steering, braking, suspension, and specialized components such as tow-truck arms, integrating seamlessly with diverse vehicle configurations.</a:t>
            </a:r>
            <a:endParaRPr>
              <a:solidFill>
                <a:srgbClr val="632740"/>
              </a:solidFill>
            </a:endParaRPr>
          </a:p>
        </p:txBody>
      </p:sp>
      <p:cxnSp>
        <p:nvCxnSpPr>
          <p:cNvPr id="189" name="Google Shape;189;p26"/>
          <p:cNvCxnSpPr/>
          <p:nvPr/>
        </p:nvCxnSpPr>
        <p:spPr>
          <a:xfrm>
            <a:off x="8126374" y="1132865"/>
            <a:ext cx="2922000" cy="2100"/>
          </a:xfrm>
          <a:prstGeom prst="straightConnector1">
            <a:avLst/>
          </a:prstGeom>
          <a:noFill/>
          <a:ln cap="flat" cmpd="sng" w="9525">
            <a:solidFill>
              <a:srgbClr val="632740"/>
            </a:solidFill>
            <a:prstDash val="solid"/>
            <a:round/>
            <a:headEnd len="sm" w="sm" type="none"/>
            <a:tailEnd len="sm" w="sm" type="none"/>
          </a:ln>
          <a:effectLst>
            <a:outerShdw blurRad="57150" rotWithShape="0" algn="bl" dir="5400000" dist="19050">
              <a:srgbClr val="000000">
                <a:alpha val="68630"/>
              </a:srgbClr>
            </a:outerShdw>
          </a:effectLst>
        </p:spPr>
      </p:cxnSp>
      <p:cxnSp>
        <p:nvCxnSpPr>
          <p:cNvPr id="190" name="Google Shape;190;p26"/>
          <p:cNvCxnSpPr/>
          <p:nvPr/>
        </p:nvCxnSpPr>
        <p:spPr>
          <a:xfrm>
            <a:off x="8126374" y="4790465"/>
            <a:ext cx="2922000" cy="2100"/>
          </a:xfrm>
          <a:prstGeom prst="straightConnector1">
            <a:avLst/>
          </a:prstGeom>
          <a:noFill/>
          <a:ln cap="flat" cmpd="sng" w="9525">
            <a:solidFill>
              <a:srgbClr val="632740"/>
            </a:solidFill>
            <a:prstDash val="solid"/>
            <a:round/>
            <a:headEnd len="sm" w="sm" type="none"/>
            <a:tailEnd len="sm" w="sm" type="none"/>
          </a:ln>
          <a:effectLst>
            <a:outerShdw blurRad="57150" rotWithShape="0" algn="bl" dir="5400000" dist="19050">
              <a:srgbClr val="000000">
                <a:alpha val="68630"/>
              </a:srgbClr>
            </a:outerShdw>
          </a:effectLst>
        </p:spPr>
      </p:cxnSp>
      <p:sp>
        <p:nvSpPr>
          <p:cNvPr id="191" name="Google Shape;191;p26"/>
          <p:cNvSpPr txBox="1"/>
          <p:nvPr/>
        </p:nvSpPr>
        <p:spPr>
          <a:xfrm>
            <a:off x="-676700" y="15650"/>
            <a:ext cx="736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92" name="Google Shape;192;p26"/>
          <p:cNvSpPr/>
          <p:nvPr/>
        </p:nvSpPr>
        <p:spPr>
          <a:xfrm>
            <a:off x="14225" y="6349050"/>
            <a:ext cx="870000" cy="1281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93" name="Google Shape;193;p26"/>
          <p:cNvSpPr/>
          <p:nvPr/>
        </p:nvSpPr>
        <p:spPr>
          <a:xfrm>
            <a:off x="2898438" y="6360175"/>
            <a:ext cx="870000" cy="1281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94" name="Google Shape;194;p26"/>
          <p:cNvSpPr/>
          <p:nvPr/>
        </p:nvSpPr>
        <p:spPr>
          <a:xfrm>
            <a:off x="4437900" y="6349050"/>
            <a:ext cx="870000" cy="1281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95" name="Google Shape;195;p26"/>
          <p:cNvSpPr/>
          <p:nvPr/>
        </p:nvSpPr>
        <p:spPr>
          <a:xfrm>
            <a:off x="5909188" y="6360175"/>
            <a:ext cx="870000" cy="1281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96" name="Google Shape;196;p26"/>
          <p:cNvSpPr/>
          <p:nvPr/>
        </p:nvSpPr>
        <p:spPr>
          <a:xfrm>
            <a:off x="1435200" y="6360175"/>
            <a:ext cx="870000" cy="1281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197" name="Google Shape;197;p26"/>
          <p:cNvPicPr preferRelativeResize="0"/>
          <p:nvPr/>
        </p:nvPicPr>
        <p:blipFill>
          <a:blip r:embed="rId3">
            <a:alphaModFix/>
          </a:blip>
          <a:stretch>
            <a:fillRect/>
          </a:stretch>
        </p:blipFill>
        <p:spPr>
          <a:xfrm>
            <a:off x="0" y="4974125"/>
            <a:ext cx="3889723" cy="1702550"/>
          </a:xfrm>
          <a:prstGeom prst="rect">
            <a:avLst/>
          </a:prstGeom>
          <a:noFill/>
          <a:ln>
            <a:noFill/>
          </a:ln>
          <a:effectLst>
            <a:outerShdw blurRad="57150" rotWithShape="0" algn="bl" dir="5400000" dist="19050">
              <a:srgbClr val="000000">
                <a:alpha val="50000"/>
              </a:srgbClr>
            </a:outerShdw>
          </a:effectLst>
        </p:spPr>
      </p:pic>
      <p:cxnSp>
        <p:nvCxnSpPr>
          <p:cNvPr id="198" name="Google Shape;198;p26"/>
          <p:cNvCxnSpPr/>
          <p:nvPr/>
        </p:nvCxnSpPr>
        <p:spPr>
          <a:xfrm>
            <a:off x="837571" y="2538180"/>
            <a:ext cx="3570000" cy="1500"/>
          </a:xfrm>
          <a:prstGeom prst="straightConnector1">
            <a:avLst/>
          </a:prstGeom>
          <a:noFill/>
          <a:ln cap="flat" cmpd="sng" w="9525">
            <a:solidFill>
              <a:srgbClr val="632740"/>
            </a:solidFill>
            <a:prstDash val="solid"/>
            <a:round/>
            <a:headEnd len="sm" w="sm" type="none"/>
            <a:tailEnd len="sm" w="sm" type="none"/>
          </a:ln>
        </p:spPr>
      </p:cxnSp>
      <p:cxnSp>
        <p:nvCxnSpPr>
          <p:cNvPr id="199" name="Google Shape;199;p26"/>
          <p:cNvCxnSpPr/>
          <p:nvPr/>
        </p:nvCxnSpPr>
        <p:spPr>
          <a:xfrm>
            <a:off x="8126374" y="3190265"/>
            <a:ext cx="2922000" cy="2100"/>
          </a:xfrm>
          <a:prstGeom prst="straightConnector1">
            <a:avLst/>
          </a:prstGeom>
          <a:noFill/>
          <a:ln cap="flat" cmpd="sng" w="9525">
            <a:solidFill>
              <a:srgbClr val="632740"/>
            </a:solidFill>
            <a:prstDash val="solid"/>
            <a:round/>
            <a:headEnd len="sm" w="sm" type="none"/>
            <a:tailEnd len="sm" w="sm" type="none"/>
          </a:ln>
          <a:effectLst>
            <a:outerShdw blurRad="57150" rotWithShape="0" algn="bl" dir="5400000" dist="19050">
              <a:srgbClr val="000000">
                <a:alpha val="6863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C0C0"/>
        </a:solidFill>
      </p:bgPr>
    </p:bg>
    <p:spTree>
      <p:nvGrpSpPr>
        <p:cNvPr id="203" name="Shape 203"/>
        <p:cNvGrpSpPr/>
        <p:nvPr/>
      </p:nvGrpSpPr>
      <p:grpSpPr>
        <a:xfrm>
          <a:off x="0" y="0"/>
          <a:ext cx="0" cy="0"/>
          <a:chOff x="0" y="0"/>
          <a:chExt cx="0" cy="0"/>
        </a:xfrm>
      </p:grpSpPr>
      <p:pic>
        <p:nvPicPr>
          <p:cNvPr id="204" name="Google Shape;204;p27"/>
          <p:cNvPicPr preferRelativeResize="0"/>
          <p:nvPr/>
        </p:nvPicPr>
        <p:blipFill>
          <a:blip r:embed="rId3">
            <a:alphaModFix/>
          </a:blip>
          <a:stretch>
            <a:fillRect/>
          </a:stretch>
        </p:blipFill>
        <p:spPr>
          <a:xfrm>
            <a:off x="2840516" y="1510196"/>
            <a:ext cx="6668420" cy="4599351"/>
          </a:xfrm>
          <a:prstGeom prst="rect">
            <a:avLst/>
          </a:prstGeom>
          <a:noFill/>
          <a:ln>
            <a:noFill/>
          </a:ln>
        </p:spPr>
      </p:pic>
      <p:cxnSp>
        <p:nvCxnSpPr>
          <p:cNvPr id="205" name="Google Shape;205;p27"/>
          <p:cNvCxnSpPr/>
          <p:nvPr/>
        </p:nvCxnSpPr>
        <p:spPr>
          <a:xfrm>
            <a:off x="4253395" y="1630191"/>
            <a:ext cx="1758600" cy="1054500"/>
          </a:xfrm>
          <a:prstGeom prst="straightConnector1">
            <a:avLst/>
          </a:prstGeom>
          <a:noFill/>
          <a:ln cap="flat" cmpd="sng" w="28575">
            <a:solidFill>
              <a:schemeClr val="lt1"/>
            </a:solidFill>
            <a:prstDash val="solid"/>
            <a:miter lim="800000"/>
            <a:headEnd len="sm" w="sm" type="none"/>
            <a:tailEnd len="med" w="med" type="oval"/>
          </a:ln>
          <a:effectLst>
            <a:outerShdw blurRad="57150" rotWithShape="0" algn="bl" dir="5400000" dist="19050">
              <a:srgbClr val="000000">
                <a:alpha val="50000"/>
              </a:srgbClr>
            </a:outerShdw>
          </a:effectLst>
        </p:spPr>
      </p:cxnSp>
      <p:sp>
        <p:nvSpPr>
          <p:cNvPr id="206" name="Google Shape;206;p27"/>
          <p:cNvSpPr/>
          <p:nvPr/>
        </p:nvSpPr>
        <p:spPr>
          <a:xfrm>
            <a:off x="3873827" y="1115475"/>
            <a:ext cx="638700" cy="514800"/>
          </a:xfrm>
          <a:prstGeom prst="ellipse">
            <a:avLst/>
          </a:prstGeom>
          <a:solidFill>
            <a:srgbClr val="A01D4D"/>
          </a:solidFill>
          <a:ln cap="flat" cmpd="sng" w="19050">
            <a:solidFill>
              <a:schemeClr val="lt1"/>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207" name="Google Shape;207;p27"/>
          <p:cNvCxnSpPr>
            <a:stCxn id="208" idx="3"/>
          </p:cNvCxnSpPr>
          <p:nvPr/>
        </p:nvCxnSpPr>
        <p:spPr>
          <a:xfrm>
            <a:off x="3400960" y="1964650"/>
            <a:ext cx="2197200" cy="1100100"/>
          </a:xfrm>
          <a:prstGeom prst="straightConnector1">
            <a:avLst/>
          </a:prstGeom>
          <a:noFill/>
          <a:ln cap="flat" cmpd="sng" w="28575">
            <a:solidFill>
              <a:schemeClr val="lt1"/>
            </a:solidFill>
            <a:prstDash val="solid"/>
            <a:miter lim="800000"/>
            <a:headEnd len="sm" w="sm" type="none"/>
            <a:tailEnd len="med" w="med" type="oval"/>
          </a:ln>
          <a:effectLst>
            <a:outerShdw blurRad="57150" rotWithShape="0" algn="bl" dir="5400000" dist="19050">
              <a:srgbClr val="000000">
                <a:alpha val="50000"/>
              </a:srgbClr>
            </a:outerShdw>
          </a:effectLst>
        </p:spPr>
      </p:cxnSp>
      <p:sp>
        <p:nvSpPr>
          <p:cNvPr id="209" name="Google Shape;209;p27"/>
          <p:cNvSpPr/>
          <p:nvPr/>
        </p:nvSpPr>
        <p:spPr>
          <a:xfrm>
            <a:off x="2840441" y="1707244"/>
            <a:ext cx="638700" cy="514800"/>
          </a:xfrm>
          <a:prstGeom prst="ellipse">
            <a:avLst/>
          </a:prstGeom>
          <a:solidFill>
            <a:srgbClr val="A01D4D"/>
          </a:solidFill>
          <a:ln cap="flat" cmpd="sng" w="19050">
            <a:solidFill>
              <a:schemeClr val="lt1"/>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210" name="Google Shape;210;p27"/>
          <p:cNvCxnSpPr>
            <a:stCxn id="211" idx="3"/>
          </p:cNvCxnSpPr>
          <p:nvPr/>
        </p:nvCxnSpPr>
        <p:spPr>
          <a:xfrm>
            <a:off x="2547706" y="2895345"/>
            <a:ext cx="2947800" cy="668700"/>
          </a:xfrm>
          <a:prstGeom prst="straightConnector1">
            <a:avLst/>
          </a:prstGeom>
          <a:noFill/>
          <a:ln cap="flat" cmpd="sng" w="28575">
            <a:solidFill>
              <a:schemeClr val="lt1"/>
            </a:solidFill>
            <a:prstDash val="solid"/>
            <a:miter lim="800000"/>
            <a:headEnd len="sm" w="sm" type="none"/>
            <a:tailEnd len="med" w="med" type="oval"/>
          </a:ln>
          <a:effectLst>
            <a:outerShdw blurRad="57150" rotWithShape="0" algn="bl" dir="5400000" dist="19050">
              <a:srgbClr val="000000">
                <a:alpha val="50000"/>
              </a:srgbClr>
            </a:outerShdw>
          </a:effectLst>
        </p:spPr>
      </p:cxnSp>
      <p:sp>
        <p:nvSpPr>
          <p:cNvPr id="212" name="Google Shape;212;p27"/>
          <p:cNvSpPr/>
          <p:nvPr/>
        </p:nvSpPr>
        <p:spPr>
          <a:xfrm>
            <a:off x="1987187" y="2637939"/>
            <a:ext cx="638700" cy="514800"/>
          </a:xfrm>
          <a:prstGeom prst="ellipse">
            <a:avLst/>
          </a:prstGeom>
          <a:solidFill>
            <a:srgbClr val="A01D4D"/>
          </a:solidFill>
          <a:ln cap="flat" cmpd="sng" w="19050">
            <a:solidFill>
              <a:schemeClr val="lt1"/>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213" name="Google Shape;213;p27"/>
          <p:cNvCxnSpPr>
            <a:stCxn id="214" idx="2"/>
          </p:cNvCxnSpPr>
          <p:nvPr/>
        </p:nvCxnSpPr>
        <p:spPr>
          <a:xfrm flipH="1">
            <a:off x="6657750" y="1630278"/>
            <a:ext cx="327300" cy="959700"/>
          </a:xfrm>
          <a:prstGeom prst="straightConnector1">
            <a:avLst/>
          </a:prstGeom>
          <a:noFill/>
          <a:ln cap="flat" cmpd="sng" w="28575">
            <a:solidFill>
              <a:schemeClr val="lt1"/>
            </a:solidFill>
            <a:prstDash val="solid"/>
            <a:miter lim="800000"/>
            <a:headEnd len="sm" w="sm" type="none"/>
            <a:tailEnd len="med" w="med" type="oval"/>
          </a:ln>
          <a:effectLst>
            <a:outerShdw blurRad="57150" rotWithShape="0" algn="bl" dir="5400000" dist="19050">
              <a:srgbClr val="000000">
                <a:alpha val="50000"/>
              </a:srgbClr>
            </a:outerShdw>
          </a:effectLst>
        </p:spPr>
      </p:cxnSp>
      <p:sp>
        <p:nvSpPr>
          <p:cNvPr id="215" name="Google Shape;215;p27"/>
          <p:cNvSpPr/>
          <p:nvPr/>
        </p:nvSpPr>
        <p:spPr>
          <a:xfrm>
            <a:off x="6665855" y="1187019"/>
            <a:ext cx="638700" cy="514800"/>
          </a:xfrm>
          <a:prstGeom prst="ellipse">
            <a:avLst/>
          </a:prstGeom>
          <a:solidFill>
            <a:srgbClr val="A01D4D"/>
          </a:solidFill>
          <a:ln cap="flat" cmpd="sng" w="19050">
            <a:solidFill>
              <a:schemeClr val="lt1"/>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216" name="Google Shape;216;p27"/>
          <p:cNvCxnSpPr>
            <a:stCxn id="217" idx="2"/>
          </p:cNvCxnSpPr>
          <p:nvPr/>
        </p:nvCxnSpPr>
        <p:spPr>
          <a:xfrm flipH="1">
            <a:off x="7821397" y="2090213"/>
            <a:ext cx="864900" cy="784500"/>
          </a:xfrm>
          <a:prstGeom prst="straightConnector1">
            <a:avLst/>
          </a:prstGeom>
          <a:noFill/>
          <a:ln cap="flat" cmpd="sng" w="28575">
            <a:solidFill>
              <a:schemeClr val="lt1"/>
            </a:solidFill>
            <a:prstDash val="solid"/>
            <a:miter lim="800000"/>
            <a:headEnd len="sm" w="sm" type="none"/>
            <a:tailEnd len="med" w="med" type="oval"/>
          </a:ln>
          <a:effectLst>
            <a:outerShdw blurRad="57150" rotWithShape="0" algn="bl" dir="5400000" dist="19050">
              <a:srgbClr val="000000">
                <a:alpha val="50000"/>
              </a:srgbClr>
            </a:outerShdw>
          </a:effectLst>
        </p:spPr>
      </p:cxnSp>
      <p:sp>
        <p:nvSpPr>
          <p:cNvPr id="218" name="Google Shape;218;p27"/>
          <p:cNvSpPr/>
          <p:nvPr/>
        </p:nvSpPr>
        <p:spPr>
          <a:xfrm>
            <a:off x="8367102" y="1646954"/>
            <a:ext cx="638700" cy="514800"/>
          </a:xfrm>
          <a:prstGeom prst="ellipse">
            <a:avLst/>
          </a:prstGeom>
          <a:solidFill>
            <a:srgbClr val="A01D4D"/>
          </a:solidFill>
          <a:ln cap="flat" cmpd="sng" w="19050">
            <a:solidFill>
              <a:schemeClr val="lt1"/>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219" name="Google Shape;219;p27"/>
          <p:cNvCxnSpPr>
            <a:stCxn id="220" idx="3"/>
          </p:cNvCxnSpPr>
          <p:nvPr/>
        </p:nvCxnSpPr>
        <p:spPr>
          <a:xfrm flipH="1">
            <a:off x="8872418" y="3077348"/>
            <a:ext cx="944700" cy="474600"/>
          </a:xfrm>
          <a:prstGeom prst="straightConnector1">
            <a:avLst/>
          </a:prstGeom>
          <a:noFill/>
          <a:ln cap="flat" cmpd="sng" w="28575">
            <a:solidFill>
              <a:schemeClr val="lt1"/>
            </a:solidFill>
            <a:prstDash val="solid"/>
            <a:miter lim="800000"/>
            <a:headEnd len="sm" w="sm" type="none"/>
            <a:tailEnd len="med" w="med" type="oval"/>
          </a:ln>
          <a:effectLst>
            <a:outerShdw blurRad="57150" rotWithShape="0" algn="bl" dir="5400000" dist="19050">
              <a:srgbClr val="000000">
                <a:alpha val="50000"/>
              </a:srgbClr>
            </a:outerShdw>
          </a:effectLst>
        </p:spPr>
      </p:cxnSp>
      <p:sp>
        <p:nvSpPr>
          <p:cNvPr id="220" name="Google Shape;220;p27"/>
          <p:cNvSpPr/>
          <p:nvPr/>
        </p:nvSpPr>
        <p:spPr>
          <a:xfrm>
            <a:off x="9723583" y="2637939"/>
            <a:ext cx="638700" cy="514800"/>
          </a:xfrm>
          <a:prstGeom prst="ellipse">
            <a:avLst/>
          </a:prstGeom>
          <a:solidFill>
            <a:srgbClr val="A01D4D"/>
          </a:solidFill>
          <a:ln cap="flat" cmpd="sng" w="19050">
            <a:solidFill>
              <a:schemeClr val="lt1"/>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221" name="Google Shape;221;p27"/>
          <p:cNvCxnSpPr/>
          <p:nvPr/>
        </p:nvCxnSpPr>
        <p:spPr>
          <a:xfrm rot="10800000">
            <a:off x="8925605" y="3955660"/>
            <a:ext cx="1531500" cy="425700"/>
          </a:xfrm>
          <a:prstGeom prst="straightConnector1">
            <a:avLst/>
          </a:prstGeom>
          <a:noFill/>
          <a:ln cap="flat" cmpd="sng" w="28575">
            <a:solidFill>
              <a:schemeClr val="lt1"/>
            </a:solidFill>
            <a:prstDash val="solid"/>
            <a:miter lim="800000"/>
            <a:headEnd len="sm" w="sm" type="none"/>
            <a:tailEnd len="med" w="med" type="oval"/>
          </a:ln>
          <a:effectLst>
            <a:outerShdw blurRad="57150" rotWithShape="0" algn="bl" dir="5400000" dist="19050">
              <a:srgbClr val="000000">
                <a:alpha val="50000"/>
              </a:srgbClr>
            </a:outerShdw>
          </a:effectLst>
        </p:spPr>
      </p:cxnSp>
      <p:sp>
        <p:nvSpPr>
          <p:cNvPr id="222" name="Google Shape;222;p27"/>
          <p:cNvSpPr/>
          <p:nvPr/>
        </p:nvSpPr>
        <p:spPr>
          <a:xfrm>
            <a:off x="10003029" y="4111733"/>
            <a:ext cx="638700" cy="514800"/>
          </a:xfrm>
          <a:prstGeom prst="ellipse">
            <a:avLst/>
          </a:prstGeom>
          <a:solidFill>
            <a:srgbClr val="A01D4D"/>
          </a:solidFill>
          <a:ln cap="flat" cmpd="sng" w="19050">
            <a:solidFill>
              <a:schemeClr val="lt1"/>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223" name="Google Shape;223;p27"/>
          <p:cNvCxnSpPr>
            <a:stCxn id="224" idx="1"/>
          </p:cNvCxnSpPr>
          <p:nvPr/>
        </p:nvCxnSpPr>
        <p:spPr>
          <a:xfrm rot="10800000">
            <a:off x="8651250" y="4103213"/>
            <a:ext cx="582300" cy="1205700"/>
          </a:xfrm>
          <a:prstGeom prst="straightConnector1">
            <a:avLst/>
          </a:prstGeom>
          <a:noFill/>
          <a:ln cap="flat" cmpd="sng" w="28575">
            <a:solidFill>
              <a:schemeClr val="lt1"/>
            </a:solidFill>
            <a:prstDash val="solid"/>
            <a:miter lim="800000"/>
            <a:headEnd len="sm" w="sm" type="none"/>
            <a:tailEnd len="med" w="med" type="oval"/>
          </a:ln>
          <a:effectLst>
            <a:outerShdw blurRad="57150" rotWithShape="0" algn="bl" dir="5400000" dist="19050">
              <a:srgbClr val="000000">
                <a:alpha val="50000"/>
              </a:srgbClr>
            </a:outerShdw>
          </a:effectLst>
        </p:spPr>
      </p:cxnSp>
      <p:sp>
        <p:nvSpPr>
          <p:cNvPr id="225" name="Google Shape;225;p27"/>
          <p:cNvSpPr/>
          <p:nvPr/>
        </p:nvSpPr>
        <p:spPr>
          <a:xfrm>
            <a:off x="9077856" y="5051515"/>
            <a:ext cx="638700" cy="514800"/>
          </a:xfrm>
          <a:prstGeom prst="ellipse">
            <a:avLst/>
          </a:prstGeom>
          <a:solidFill>
            <a:srgbClr val="A01D4D"/>
          </a:solidFill>
          <a:ln cap="flat" cmpd="sng" w="19050">
            <a:solidFill>
              <a:schemeClr val="lt1"/>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226" name="Google Shape;226;p27"/>
          <p:cNvCxnSpPr>
            <a:stCxn id="227" idx="1"/>
          </p:cNvCxnSpPr>
          <p:nvPr/>
        </p:nvCxnSpPr>
        <p:spPr>
          <a:xfrm rot="10800000">
            <a:off x="7278446" y="4156975"/>
            <a:ext cx="1047600" cy="1757400"/>
          </a:xfrm>
          <a:prstGeom prst="straightConnector1">
            <a:avLst/>
          </a:prstGeom>
          <a:noFill/>
          <a:ln cap="flat" cmpd="sng" w="28575">
            <a:solidFill>
              <a:schemeClr val="lt1"/>
            </a:solidFill>
            <a:prstDash val="solid"/>
            <a:miter lim="800000"/>
            <a:headEnd len="sm" w="sm" type="none"/>
            <a:tailEnd len="med" w="med" type="oval"/>
          </a:ln>
          <a:effectLst>
            <a:outerShdw blurRad="57150" rotWithShape="0" algn="bl" dir="5400000" dist="19050">
              <a:srgbClr val="000000">
                <a:alpha val="50000"/>
              </a:srgbClr>
            </a:outerShdw>
          </a:effectLst>
        </p:spPr>
      </p:cxnSp>
      <p:sp>
        <p:nvSpPr>
          <p:cNvPr id="228" name="Google Shape;228;p27"/>
          <p:cNvSpPr/>
          <p:nvPr/>
        </p:nvSpPr>
        <p:spPr>
          <a:xfrm>
            <a:off x="8204245" y="5656964"/>
            <a:ext cx="638700" cy="514800"/>
          </a:xfrm>
          <a:prstGeom prst="ellipse">
            <a:avLst/>
          </a:prstGeom>
          <a:solidFill>
            <a:srgbClr val="A01D4D"/>
          </a:solidFill>
          <a:ln cap="flat" cmpd="sng" w="19050">
            <a:solidFill>
              <a:schemeClr val="lt1"/>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229" name="Google Shape;229;p27"/>
          <p:cNvCxnSpPr>
            <a:stCxn id="230" idx="0"/>
          </p:cNvCxnSpPr>
          <p:nvPr/>
        </p:nvCxnSpPr>
        <p:spPr>
          <a:xfrm flipH="1" rot="10800000">
            <a:off x="5550146" y="5251181"/>
            <a:ext cx="395100" cy="405900"/>
          </a:xfrm>
          <a:prstGeom prst="straightConnector1">
            <a:avLst/>
          </a:prstGeom>
          <a:noFill/>
          <a:ln cap="flat" cmpd="sng" w="28575">
            <a:solidFill>
              <a:schemeClr val="lt1"/>
            </a:solidFill>
            <a:prstDash val="solid"/>
            <a:miter lim="800000"/>
            <a:headEnd len="sm" w="sm" type="none"/>
            <a:tailEnd len="med" w="med" type="oval"/>
          </a:ln>
          <a:effectLst>
            <a:outerShdw blurRad="57150" rotWithShape="0" algn="bl" dir="5400000" dist="19050">
              <a:srgbClr val="000000">
                <a:alpha val="50000"/>
              </a:srgbClr>
            </a:outerShdw>
          </a:effectLst>
        </p:spPr>
      </p:cxnSp>
      <p:sp>
        <p:nvSpPr>
          <p:cNvPr id="231" name="Google Shape;231;p27"/>
          <p:cNvSpPr/>
          <p:nvPr/>
        </p:nvSpPr>
        <p:spPr>
          <a:xfrm>
            <a:off x="5230951" y="5585528"/>
            <a:ext cx="638700" cy="514800"/>
          </a:xfrm>
          <a:prstGeom prst="ellipse">
            <a:avLst/>
          </a:prstGeom>
          <a:solidFill>
            <a:srgbClr val="A01D4D"/>
          </a:solidFill>
          <a:ln cap="flat" cmpd="sng" w="19050">
            <a:solidFill>
              <a:schemeClr val="lt1"/>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232" name="Google Shape;232;p27"/>
          <p:cNvCxnSpPr>
            <a:stCxn id="233" idx="3"/>
          </p:cNvCxnSpPr>
          <p:nvPr/>
        </p:nvCxnSpPr>
        <p:spPr>
          <a:xfrm flipH="1" rot="10800000">
            <a:off x="2110781" y="4205028"/>
            <a:ext cx="1962000" cy="881700"/>
          </a:xfrm>
          <a:prstGeom prst="straightConnector1">
            <a:avLst/>
          </a:prstGeom>
          <a:noFill/>
          <a:ln cap="flat" cmpd="sng" w="28575">
            <a:solidFill>
              <a:schemeClr val="lt1"/>
            </a:solidFill>
            <a:prstDash val="solid"/>
            <a:miter lim="800000"/>
            <a:headEnd len="sm" w="sm" type="none"/>
            <a:tailEnd len="med" w="med" type="oval"/>
          </a:ln>
          <a:effectLst>
            <a:outerShdw blurRad="57150" rotWithShape="0" algn="bl" dir="5400000" dist="19050">
              <a:srgbClr val="000000">
                <a:alpha val="50000"/>
              </a:srgbClr>
            </a:outerShdw>
          </a:effectLst>
        </p:spPr>
      </p:cxnSp>
      <p:sp>
        <p:nvSpPr>
          <p:cNvPr id="234" name="Google Shape;234;p27"/>
          <p:cNvSpPr/>
          <p:nvPr/>
        </p:nvSpPr>
        <p:spPr>
          <a:xfrm>
            <a:off x="1550262" y="4829322"/>
            <a:ext cx="638700" cy="514800"/>
          </a:xfrm>
          <a:prstGeom prst="ellipse">
            <a:avLst/>
          </a:prstGeom>
          <a:solidFill>
            <a:srgbClr val="A01D4D"/>
          </a:solidFill>
          <a:ln cap="flat" cmpd="sng" w="19050">
            <a:solidFill>
              <a:schemeClr val="lt1"/>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235" name="Google Shape;235;p27"/>
          <p:cNvCxnSpPr>
            <a:stCxn id="236" idx="3"/>
          </p:cNvCxnSpPr>
          <p:nvPr/>
        </p:nvCxnSpPr>
        <p:spPr>
          <a:xfrm flipH="1" rot="10800000">
            <a:off x="3432264" y="4489972"/>
            <a:ext cx="1261200" cy="1147200"/>
          </a:xfrm>
          <a:prstGeom prst="straightConnector1">
            <a:avLst/>
          </a:prstGeom>
          <a:noFill/>
          <a:ln cap="flat" cmpd="sng" w="28575">
            <a:solidFill>
              <a:schemeClr val="lt1"/>
            </a:solidFill>
            <a:prstDash val="solid"/>
            <a:miter lim="800000"/>
            <a:headEnd len="sm" w="sm" type="none"/>
            <a:tailEnd len="med" w="med" type="oval"/>
          </a:ln>
          <a:effectLst>
            <a:outerShdw blurRad="57150" rotWithShape="0" algn="bl" dir="5400000" dist="19050">
              <a:srgbClr val="000000">
                <a:alpha val="50000"/>
              </a:srgbClr>
            </a:outerShdw>
          </a:effectLst>
        </p:spPr>
      </p:cxnSp>
      <p:sp>
        <p:nvSpPr>
          <p:cNvPr id="237" name="Google Shape;237;p27"/>
          <p:cNvSpPr/>
          <p:nvPr/>
        </p:nvSpPr>
        <p:spPr>
          <a:xfrm>
            <a:off x="2871745" y="5379766"/>
            <a:ext cx="638700" cy="514800"/>
          </a:xfrm>
          <a:prstGeom prst="ellipse">
            <a:avLst/>
          </a:prstGeom>
          <a:solidFill>
            <a:srgbClr val="A01D4D"/>
          </a:solidFill>
          <a:ln cap="flat" cmpd="sng" w="19050">
            <a:solidFill>
              <a:schemeClr val="lt1"/>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238" name="Google Shape;238;p27"/>
          <p:cNvPicPr preferRelativeResize="0"/>
          <p:nvPr/>
        </p:nvPicPr>
        <p:blipFill>
          <a:blip r:embed="rId4">
            <a:alphaModFix/>
          </a:blip>
          <a:stretch>
            <a:fillRect/>
          </a:stretch>
        </p:blipFill>
        <p:spPr>
          <a:xfrm>
            <a:off x="2108975" y="2697800"/>
            <a:ext cx="395100" cy="395100"/>
          </a:xfrm>
          <a:prstGeom prst="rect">
            <a:avLst/>
          </a:prstGeom>
          <a:noFill/>
          <a:ln>
            <a:noFill/>
          </a:ln>
        </p:spPr>
      </p:pic>
      <p:pic>
        <p:nvPicPr>
          <p:cNvPr id="239" name="Google Shape;239;p27"/>
          <p:cNvPicPr preferRelativeResize="0"/>
          <p:nvPr/>
        </p:nvPicPr>
        <p:blipFill>
          <a:blip r:embed="rId5">
            <a:alphaModFix/>
          </a:blip>
          <a:stretch>
            <a:fillRect/>
          </a:stretch>
        </p:blipFill>
        <p:spPr>
          <a:xfrm>
            <a:off x="3995625" y="1175325"/>
            <a:ext cx="395100" cy="395100"/>
          </a:xfrm>
          <a:prstGeom prst="rect">
            <a:avLst/>
          </a:prstGeom>
          <a:noFill/>
          <a:ln>
            <a:noFill/>
          </a:ln>
        </p:spPr>
      </p:pic>
      <p:pic>
        <p:nvPicPr>
          <p:cNvPr id="240" name="Google Shape;240;p27"/>
          <p:cNvPicPr preferRelativeResize="0"/>
          <p:nvPr/>
        </p:nvPicPr>
        <p:blipFill>
          <a:blip r:embed="rId6">
            <a:alphaModFix/>
          </a:blip>
          <a:stretch>
            <a:fillRect/>
          </a:stretch>
        </p:blipFill>
        <p:spPr>
          <a:xfrm>
            <a:off x="6787650" y="1246875"/>
            <a:ext cx="395100" cy="395100"/>
          </a:xfrm>
          <a:prstGeom prst="rect">
            <a:avLst/>
          </a:prstGeom>
          <a:noFill/>
          <a:ln>
            <a:noFill/>
          </a:ln>
        </p:spPr>
      </p:pic>
      <p:pic>
        <p:nvPicPr>
          <p:cNvPr id="241" name="Google Shape;241;p27"/>
          <p:cNvPicPr preferRelativeResize="0"/>
          <p:nvPr/>
        </p:nvPicPr>
        <p:blipFill>
          <a:blip r:embed="rId7">
            <a:alphaModFix/>
          </a:blip>
          <a:stretch>
            <a:fillRect/>
          </a:stretch>
        </p:blipFill>
        <p:spPr>
          <a:xfrm>
            <a:off x="8488900" y="1706800"/>
            <a:ext cx="395100" cy="395100"/>
          </a:xfrm>
          <a:prstGeom prst="rect">
            <a:avLst/>
          </a:prstGeom>
          <a:noFill/>
          <a:ln>
            <a:noFill/>
          </a:ln>
        </p:spPr>
      </p:pic>
      <p:pic>
        <p:nvPicPr>
          <p:cNvPr id="242" name="Google Shape;242;p27"/>
          <p:cNvPicPr preferRelativeResize="0"/>
          <p:nvPr/>
        </p:nvPicPr>
        <p:blipFill>
          <a:blip r:embed="rId8">
            <a:alphaModFix/>
          </a:blip>
          <a:stretch>
            <a:fillRect/>
          </a:stretch>
        </p:blipFill>
        <p:spPr>
          <a:xfrm>
            <a:off x="9845375" y="2697800"/>
            <a:ext cx="395100" cy="395100"/>
          </a:xfrm>
          <a:prstGeom prst="rect">
            <a:avLst/>
          </a:prstGeom>
          <a:noFill/>
          <a:ln>
            <a:noFill/>
          </a:ln>
        </p:spPr>
      </p:pic>
      <p:pic>
        <p:nvPicPr>
          <p:cNvPr id="243" name="Google Shape;243;p27"/>
          <p:cNvPicPr preferRelativeResize="0"/>
          <p:nvPr/>
        </p:nvPicPr>
        <p:blipFill>
          <a:blip r:embed="rId9">
            <a:alphaModFix/>
          </a:blip>
          <a:stretch>
            <a:fillRect/>
          </a:stretch>
        </p:blipFill>
        <p:spPr>
          <a:xfrm>
            <a:off x="10158725" y="4205475"/>
            <a:ext cx="327300" cy="327300"/>
          </a:xfrm>
          <a:prstGeom prst="rect">
            <a:avLst/>
          </a:prstGeom>
          <a:noFill/>
          <a:ln>
            <a:noFill/>
          </a:ln>
        </p:spPr>
      </p:pic>
      <p:pic>
        <p:nvPicPr>
          <p:cNvPr id="224" name="Google Shape;224;p27"/>
          <p:cNvPicPr preferRelativeResize="0"/>
          <p:nvPr/>
        </p:nvPicPr>
        <p:blipFill>
          <a:blip r:embed="rId10">
            <a:alphaModFix/>
          </a:blip>
          <a:stretch>
            <a:fillRect/>
          </a:stretch>
        </p:blipFill>
        <p:spPr>
          <a:xfrm>
            <a:off x="9233550" y="5145263"/>
            <a:ext cx="327300" cy="327300"/>
          </a:xfrm>
          <a:prstGeom prst="rect">
            <a:avLst/>
          </a:prstGeom>
          <a:noFill/>
          <a:ln>
            <a:noFill/>
          </a:ln>
        </p:spPr>
      </p:pic>
      <p:pic>
        <p:nvPicPr>
          <p:cNvPr id="227" name="Google Shape;227;p27"/>
          <p:cNvPicPr preferRelativeResize="0"/>
          <p:nvPr/>
        </p:nvPicPr>
        <p:blipFill>
          <a:blip r:embed="rId11">
            <a:alphaModFix/>
          </a:blip>
          <a:stretch>
            <a:fillRect/>
          </a:stretch>
        </p:blipFill>
        <p:spPr>
          <a:xfrm>
            <a:off x="8326046" y="5716825"/>
            <a:ext cx="395100" cy="395100"/>
          </a:xfrm>
          <a:prstGeom prst="rect">
            <a:avLst/>
          </a:prstGeom>
          <a:noFill/>
          <a:ln>
            <a:noFill/>
          </a:ln>
        </p:spPr>
      </p:pic>
      <p:pic>
        <p:nvPicPr>
          <p:cNvPr id="244" name="Google Shape;244;p27"/>
          <p:cNvPicPr preferRelativeResize="0"/>
          <p:nvPr/>
        </p:nvPicPr>
        <p:blipFill>
          <a:blip r:embed="rId12">
            <a:alphaModFix/>
          </a:blip>
          <a:stretch>
            <a:fillRect/>
          </a:stretch>
        </p:blipFill>
        <p:spPr>
          <a:xfrm>
            <a:off x="5386650" y="5674525"/>
            <a:ext cx="327300" cy="327300"/>
          </a:xfrm>
          <a:prstGeom prst="rect">
            <a:avLst/>
          </a:prstGeom>
          <a:noFill/>
          <a:ln>
            <a:noFill/>
          </a:ln>
        </p:spPr>
      </p:pic>
      <p:pic>
        <p:nvPicPr>
          <p:cNvPr id="245" name="Google Shape;245;p27"/>
          <p:cNvPicPr preferRelativeResize="0"/>
          <p:nvPr/>
        </p:nvPicPr>
        <p:blipFill>
          <a:blip r:embed="rId13">
            <a:alphaModFix/>
          </a:blip>
          <a:stretch>
            <a:fillRect/>
          </a:stretch>
        </p:blipFill>
        <p:spPr>
          <a:xfrm>
            <a:off x="1705950" y="4923075"/>
            <a:ext cx="327300" cy="327300"/>
          </a:xfrm>
          <a:prstGeom prst="rect">
            <a:avLst/>
          </a:prstGeom>
          <a:noFill/>
          <a:ln>
            <a:noFill/>
          </a:ln>
        </p:spPr>
      </p:pic>
      <p:pic>
        <p:nvPicPr>
          <p:cNvPr id="246" name="Google Shape;246;p27"/>
          <p:cNvPicPr preferRelativeResize="0"/>
          <p:nvPr/>
        </p:nvPicPr>
        <p:blipFill>
          <a:blip r:embed="rId14">
            <a:alphaModFix/>
          </a:blip>
          <a:stretch>
            <a:fillRect/>
          </a:stretch>
        </p:blipFill>
        <p:spPr>
          <a:xfrm>
            <a:off x="3027450" y="5473525"/>
            <a:ext cx="327300" cy="327300"/>
          </a:xfrm>
          <a:prstGeom prst="rect">
            <a:avLst/>
          </a:prstGeom>
          <a:noFill/>
          <a:ln>
            <a:noFill/>
          </a:ln>
        </p:spPr>
      </p:pic>
      <p:sp>
        <p:nvSpPr>
          <p:cNvPr id="247" name="Google Shape;247;p27"/>
          <p:cNvSpPr/>
          <p:nvPr/>
        </p:nvSpPr>
        <p:spPr>
          <a:xfrm>
            <a:off x="2230392" y="3171737"/>
            <a:ext cx="152400" cy="120600"/>
          </a:xfrm>
          <a:prstGeom prst="triangle">
            <a:avLst>
              <a:gd fmla="val 50000" name="adj"/>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48" name="Google Shape;248;p27"/>
          <p:cNvSpPr/>
          <p:nvPr/>
        </p:nvSpPr>
        <p:spPr>
          <a:xfrm>
            <a:off x="330100" y="3306675"/>
            <a:ext cx="2293800" cy="474600"/>
          </a:xfrm>
          <a:prstGeom prst="roundRect">
            <a:avLst>
              <a:gd fmla="val 16667" name="adj"/>
            </a:avLst>
          </a:prstGeom>
          <a:solidFill>
            <a:srgbClr val="A01D4D"/>
          </a:solidFill>
          <a:ln cap="flat" cmpd="sng" w="2857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de-DE" sz="1000">
                <a:solidFill>
                  <a:schemeClr val="lt1"/>
                </a:solidFill>
                <a:latin typeface="Times New Roman"/>
                <a:ea typeface="Times New Roman"/>
                <a:cs typeface="Times New Roman"/>
                <a:sym typeface="Times New Roman"/>
              </a:rPr>
              <a:t>Microphone sensor : sound detection</a:t>
            </a:r>
            <a:endParaRPr b="1" sz="1100">
              <a:solidFill>
                <a:schemeClr val="lt1"/>
              </a:solidFill>
              <a:latin typeface="Times New Roman"/>
              <a:ea typeface="Times New Roman"/>
              <a:cs typeface="Times New Roman"/>
              <a:sym typeface="Times New Roman"/>
            </a:endParaRPr>
          </a:p>
        </p:txBody>
      </p:sp>
      <p:sp>
        <p:nvSpPr>
          <p:cNvPr id="249" name="Google Shape;249;p27"/>
          <p:cNvSpPr/>
          <p:nvPr/>
        </p:nvSpPr>
        <p:spPr>
          <a:xfrm rot="5400000">
            <a:off x="2702575" y="1930875"/>
            <a:ext cx="152400" cy="120600"/>
          </a:xfrm>
          <a:prstGeom prst="triangle">
            <a:avLst>
              <a:gd fmla="val 50000" name="adj"/>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50" name="Google Shape;250;p27"/>
          <p:cNvSpPr/>
          <p:nvPr/>
        </p:nvSpPr>
        <p:spPr>
          <a:xfrm>
            <a:off x="421350" y="1684875"/>
            <a:ext cx="2293800" cy="474600"/>
          </a:xfrm>
          <a:prstGeom prst="roundRect">
            <a:avLst>
              <a:gd fmla="val 16667" name="adj"/>
            </a:avLst>
          </a:prstGeom>
          <a:solidFill>
            <a:srgbClr val="A01D4D"/>
          </a:solidFill>
          <a:ln cap="flat" cmpd="sng" w="2857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de-DE" sz="1000">
                <a:solidFill>
                  <a:schemeClr val="lt1"/>
                </a:solidFill>
                <a:latin typeface="Times New Roman"/>
                <a:ea typeface="Times New Roman"/>
                <a:cs typeface="Times New Roman"/>
                <a:sym typeface="Times New Roman"/>
              </a:rPr>
              <a:t>A/C sensor:  regulate cabin conditions</a:t>
            </a:r>
            <a:endParaRPr b="1" sz="1100">
              <a:solidFill>
                <a:schemeClr val="lt1"/>
              </a:solidFill>
              <a:latin typeface="Times New Roman"/>
              <a:ea typeface="Times New Roman"/>
              <a:cs typeface="Times New Roman"/>
              <a:sym typeface="Times New Roman"/>
            </a:endParaRPr>
          </a:p>
        </p:txBody>
      </p:sp>
      <p:pic>
        <p:nvPicPr>
          <p:cNvPr id="251" name="Google Shape;251;p27"/>
          <p:cNvPicPr preferRelativeResize="0"/>
          <p:nvPr/>
        </p:nvPicPr>
        <p:blipFill>
          <a:blip r:embed="rId15">
            <a:alphaModFix/>
          </a:blip>
          <a:stretch>
            <a:fillRect/>
          </a:stretch>
        </p:blipFill>
        <p:spPr>
          <a:xfrm>
            <a:off x="2962225" y="1767100"/>
            <a:ext cx="395100" cy="395100"/>
          </a:xfrm>
          <a:prstGeom prst="rect">
            <a:avLst/>
          </a:prstGeom>
          <a:noFill/>
          <a:ln>
            <a:noFill/>
          </a:ln>
        </p:spPr>
      </p:pic>
      <p:sp>
        <p:nvSpPr>
          <p:cNvPr id="252" name="Google Shape;252;p27"/>
          <p:cNvSpPr/>
          <p:nvPr/>
        </p:nvSpPr>
        <p:spPr>
          <a:xfrm>
            <a:off x="4654825" y="1135575"/>
            <a:ext cx="1868700" cy="474600"/>
          </a:xfrm>
          <a:prstGeom prst="roundRect">
            <a:avLst>
              <a:gd fmla="val 16667" name="adj"/>
            </a:avLst>
          </a:prstGeom>
          <a:solidFill>
            <a:srgbClr val="A01D4D"/>
          </a:solidFill>
          <a:ln cap="flat" cmpd="sng" w="2857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de-DE" sz="1000">
                <a:solidFill>
                  <a:schemeClr val="lt1"/>
                </a:solidFill>
                <a:latin typeface="Times New Roman"/>
                <a:ea typeface="Times New Roman"/>
                <a:cs typeface="Times New Roman"/>
                <a:sym typeface="Times New Roman"/>
              </a:rPr>
              <a:t>GPS : precise location tracking.</a:t>
            </a:r>
            <a:endParaRPr b="1" sz="1100">
              <a:solidFill>
                <a:schemeClr val="lt1"/>
              </a:solidFill>
              <a:latin typeface="Times New Roman"/>
              <a:ea typeface="Times New Roman"/>
              <a:cs typeface="Times New Roman"/>
              <a:sym typeface="Times New Roman"/>
            </a:endParaRPr>
          </a:p>
        </p:txBody>
      </p:sp>
      <p:sp>
        <p:nvSpPr>
          <p:cNvPr id="253" name="Google Shape;253;p27"/>
          <p:cNvSpPr/>
          <p:nvPr/>
        </p:nvSpPr>
        <p:spPr>
          <a:xfrm rot="10800000">
            <a:off x="8543650" y="1510200"/>
            <a:ext cx="152400" cy="120600"/>
          </a:xfrm>
          <a:prstGeom prst="triangle">
            <a:avLst>
              <a:gd fmla="val 50000" name="adj"/>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54" name="Google Shape;254;p27"/>
          <p:cNvSpPr/>
          <p:nvPr/>
        </p:nvSpPr>
        <p:spPr>
          <a:xfrm>
            <a:off x="8243625" y="1035600"/>
            <a:ext cx="2293800" cy="474600"/>
          </a:xfrm>
          <a:prstGeom prst="roundRect">
            <a:avLst>
              <a:gd fmla="val 16667" name="adj"/>
            </a:avLst>
          </a:prstGeom>
          <a:solidFill>
            <a:srgbClr val="A01D4D"/>
          </a:solidFill>
          <a:ln cap="flat" cmpd="sng" w="2857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de-DE" sz="1000">
                <a:solidFill>
                  <a:schemeClr val="lt1"/>
                </a:solidFill>
                <a:latin typeface="Times New Roman"/>
                <a:ea typeface="Times New Roman"/>
                <a:cs typeface="Times New Roman"/>
                <a:sym typeface="Times New Roman"/>
              </a:rPr>
              <a:t>rear camera : safe reversing and parking</a:t>
            </a:r>
            <a:endParaRPr b="1" sz="1100">
              <a:solidFill>
                <a:schemeClr val="lt1"/>
              </a:solidFill>
              <a:latin typeface="Times New Roman"/>
              <a:ea typeface="Times New Roman"/>
              <a:cs typeface="Times New Roman"/>
              <a:sym typeface="Times New Roman"/>
            </a:endParaRPr>
          </a:p>
        </p:txBody>
      </p:sp>
      <p:sp>
        <p:nvSpPr>
          <p:cNvPr id="255" name="Google Shape;255;p27"/>
          <p:cNvSpPr/>
          <p:nvPr/>
        </p:nvSpPr>
        <p:spPr>
          <a:xfrm rot="10800000">
            <a:off x="9939250" y="2501775"/>
            <a:ext cx="152400" cy="120600"/>
          </a:xfrm>
          <a:prstGeom prst="triangle">
            <a:avLst>
              <a:gd fmla="val 50000" name="adj"/>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56" name="Google Shape;256;p27"/>
          <p:cNvSpPr/>
          <p:nvPr/>
        </p:nvSpPr>
        <p:spPr>
          <a:xfrm>
            <a:off x="9410625" y="2027175"/>
            <a:ext cx="2293800" cy="474600"/>
          </a:xfrm>
          <a:prstGeom prst="roundRect">
            <a:avLst>
              <a:gd fmla="val 16667" name="adj"/>
            </a:avLst>
          </a:prstGeom>
          <a:solidFill>
            <a:srgbClr val="A01D4D"/>
          </a:solidFill>
          <a:ln cap="flat" cmpd="sng" w="2857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de-DE" sz="1000">
                <a:solidFill>
                  <a:schemeClr val="lt1"/>
                </a:solidFill>
                <a:latin typeface="Times New Roman"/>
                <a:ea typeface="Times New Roman"/>
                <a:cs typeface="Times New Roman"/>
                <a:sym typeface="Times New Roman"/>
              </a:rPr>
              <a:t>Fuel sensors: monitor fuel levels</a:t>
            </a:r>
            <a:endParaRPr b="1" sz="1100">
              <a:solidFill>
                <a:schemeClr val="lt1"/>
              </a:solidFill>
              <a:latin typeface="Times New Roman"/>
              <a:ea typeface="Times New Roman"/>
              <a:cs typeface="Times New Roman"/>
              <a:sym typeface="Times New Roman"/>
            </a:endParaRPr>
          </a:p>
        </p:txBody>
      </p:sp>
      <p:sp>
        <p:nvSpPr>
          <p:cNvPr id="257" name="Google Shape;257;p27"/>
          <p:cNvSpPr/>
          <p:nvPr/>
        </p:nvSpPr>
        <p:spPr>
          <a:xfrm rot="5400000">
            <a:off x="3737325" y="1357063"/>
            <a:ext cx="152400" cy="120600"/>
          </a:xfrm>
          <a:prstGeom prst="triangle">
            <a:avLst>
              <a:gd fmla="val 50000" name="adj"/>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58" name="Google Shape;258;p27"/>
          <p:cNvSpPr/>
          <p:nvPr/>
        </p:nvSpPr>
        <p:spPr>
          <a:xfrm>
            <a:off x="1705950" y="1111075"/>
            <a:ext cx="2043900" cy="474600"/>
          </a:xfrm>
          <a:prstGeom prst="roundRect">
            <a:avLst>
              <a:gd fmla="val 16667" name="adj"/>
            </a:avLst>
          </a:prstGeom>
          <a:solidFill>
            <a:srgbClr val="A01D4D"/>
          </a:solidFill>
          <a:ln cap="flat" cmpd="sng" w="2857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de-DE" sz="1000">
                <a:solidFill>
                  <a:schemeClr val="lt1"/>
                </a:solidFill>
                <a:latin typeface="Times New Roman"/>
                <a:ea typeface="Times New Roman"/>
                <a:cs typeface="Times New Roman"/>
                <a:sym typeface="Times New Roman"/>
              </a:rPr>
              <a:t>camera: vision-based navigation</a:t>
            </a:r>
            <a:endParaRPr sz="1000">
              <a:solidFill>
                <a:schemeClr val="lt1"/>
              </a:solidFill>
              <a:latin typeface="Times New Roman"/>
              <a:ea typeface="Times New Roman"/>
              <a:cs typeface="Times New Roman"/>
              <a:sym typeface="Times New Roman"/>
            </a:endParaRPr>
          </a:p>
        </p:txBody>
      </p:sp>
      <p:sp>
        <p:nvSpPr>
          <p:cNvPr id="259" name="Google Shape;259;p27"/>
          <p:cNvSpPr/>
          <p:nvPr/>
        </p:nvSpPr>
        <p:spPr>
          <a:xfrm rot="5400000">
            <a:off x="6518475" y="1384113"/>
            <a:ext cx="152400" cy="120600"/>
          </a:xfrm>
          <a:prstGeom prst="triangle">
            <a:avLst>
              <a:gd fmla="val 50000" name="adj"/>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60" name="Google Shape;260;p27"/>
          <p:cNvSpPr/>
          <p:nvPr/>
        </p:nvSpPr>
        <p:spPr>
          <a:xfrm rot="10800000">
            <a:off x="10254175" y="3986863"/>
            <a:ext cx="152400" cy="120600"/>
          </a:xfrm>
          <a:prstGeom prst="triangle">
            <a:avLst>
              <a:gd fmla="val 50000" name="adj"/>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61" name="Google Shape;261;p27"/>
          <p:cNvSpPr/>
          <p:nvPr/>
        </p:nvSpPr>
        <p:spPr>
          <a:xfrm>
            <a:off x="9725550" y="3512263"/>
            <a:ext cx="2293800" cy="474600"/>
          </a:xfrm>
          <a:prstGeom prst="roundRect">
            <a:avLst>
              <a:gd fmla="val 16667" name="adj"/>
            </a:avLst>
          </a:prstGeom>
          <a:solidFill>
            <a:srgbClr val="A01D4D"/>
          </a:solidFill>
          <a:ln cap="flat" cmpd="sng" w="2857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de-DE" sz="1000">
                <a:solidFill>
                  <a:schemeClr val="lt1"/>
                </a:solidFill>
                <a:latin typeface="Times New Roman"/>
                <a:ea typeface="Times New Roman"/>
                <a:cs typeface="Times New Roman"/>
                <a:sym typeface="Times New Roman"/>
              </a:rPr>
              <a:t>Ultrasonic sensor: detect obstacles</a:t>
            </a:r>
            <a:endParaRPr b="1" sz="1100">
              <a:solidFill>
                <a:schemeClr val="lt1"/>
              </a:solidFill>
              <a:latin typeface="Times New Roman"/>
              <a:ea typeface="Times New Roman"/>
              <a:cs typeface="Times New Roman"/>
              <a:sym typeface="Times New Roman"/>
            </a:endParaRPr>
          </a:p>
        </p:txBody>
      </p:sp>
      <p:sp>
        <p:nvSpPr>
          <p:cNvPr id="262" name="Google Shape;262;p27"/>
          <p:cNvSpPr/>
          <p:nvPr/>
        </p:nvSpPr>
        <p:spPr>
          <a:xfrm rot="-5400000">
            <a:off x="9728350" y="5270125"/>
            <a:ext cx="152400" cy="105000"/>
          </a:xfrm>
          <a:prstGeom prst="triangle">
            <a:avLst>
              <a:gd fmla="val 50000" name="adj"/>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63" name="Google Shape;263;p27"/>
          <p:cNvSpPr/>
          <p:nvPr/>
        </p:nvSpPr>
        <p:spPr>
          <a:xfrm>
            <a:off x="9874899" y="5016325"/>
            <a:ext cx="2144400" cy="474600"/>
          </a:xfrm>
          <a:prstGeom prst="roundRect">
            <a:avLst>
              <a:gd fmla="val 16667" name="adj"/>
            </a:avLst>
          </a:prstGeom>
          <a:solidFill>
            <a:srgbClr val="A01D4D"/>
          </a:solidFill>
          <a:ln cap="flat" cmpd="sng" w="2857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de-DE" sz="1000">
                <a:solidFill>
                  <a:schemeClr val="lt1"/>
                </a:solidFill>
                <a:latin typeface="Times New Roman"/>
                <a:ea typeface="Times New Roman"/>
                <a:cs typeface="Times New Roman"/>
                <a:sym typeface="Times New Roman"/>
              </a:rPr>
              <a:t>Exhaust sensor: monitor emissions</a:t>
            </a:r>
            <a:endParaRPr sz="1000">
              <a:solidFill>
                <a:schemeClr val="lt1"/>
              </a:solidFill>
              <a:latin typeface="Times New Roman"/>
              <a:ea typeface="Times New Roman"/>
              <a:cs typeface="Times New Roman"/>
              <a:sym typeface="Times New Roman"/>
            </a:endParaRPr>
          </a:p>
        </p:txBody>
      </p:sp>
      <p:sp>
        <p:nvSpPr>
          <p:cNvPr id="264" name="Google Shape;264;p27"/>
          <p:cNvSpPr/>
          <p:nvPr/>
        </p:nvSpPr>
        <p:spPr>
          <a:xfrm rot="-5400000">
            <a:off x="8875488" y="5880075"/>
            <a:ext cx="152400" cy="120600"/>
          </a:xfrm>
          <a:prstGeom prst="triangle">
            <a:avLst>
              <a:gd fmla="val 50000" name="adj"/>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65" name="Google Shape;265;p27"/>
          <p:cNvSpPr/>
          <p:nvPr/>
        </p:nvSpPr>
        <p:spPr>
          <a:xfrm>
            <a:off x="9014700" y="5714625"/>
            <a:ext cx="2293800" cy="474600"/>
          </a:xfrm>
          <a:prstGeom prst="roundRect">
            <a:avLst>
              <a:gd fmla="val 16667" name="adj"/>
            </a:avLst>
          </a:prstGeom>
          <a:solidFill>
            <a:srgbClr val="A01D4D"/>
          </a:solidFill>
          <a:ln cap="flat" cmpd="sng" w="2857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de-DE" sz="1000">
                <a:solidFill>
                  <a:schemeClr val="lt1"/>
                </a:solidFill>
                <a:latin typeface="Times New Roman"/>
                <a:ea typeface="Times New Roman"/>
                <a:cs typeface="Times New Roman"/>
                <a:sym typeface="Times New Roman"/>
              </a:rPr>
              <a:t>Inertial sensors: orientation tracking</a:t>
            </a:r>
            <a:endParaRPr sz="1000">
              <a:solidFill>
                <a:schemeClr val="lt1"/>
              </a:solidFill>
              <a:latin typeface="Times New Roman"/>
              <a:ea typeface="Times New Roman"/>
              <a:cs typeface="Times New Roman"/>
              <a:sym typeface="Times New Roman"/>
            </a:endParaRPr>
          </a:p>
        </p:txBody>
      </p:sp>
      <p:sp>
        <p:nvSpPr>
          <p:cNvPr id="266" name="Google Shape;266;p27"/>
          <p:cNvSpPr/>
          <p:nvPr/>
        </p:nvSpPr>
        <p:spPr>
          <a:xfrm rot="-5400000">
            <a:off x="5916075" y="5859425"/>
            <a:ext cx="152400" cy="105000"/>
          </a:xfrm>
          <a:prstGeom prst="triangle">
            <a:avLst>
              <a:gd fmla="val 50000" name="adj"/>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67" name="Google Shape;267;p27"/>
          <p:cNvSpPr/>
          <p:nvPr/>
        </p:nvSpPr>
        <p:spPr>
          <a:xfrm>
            <a:off x="6062634" y="5605625"/>
            <a:ext cx="1994700" cy="474600"/>
          </a:xfrm>
          <a:prstGeom prst="roundRect">
            <a:avLst>
              <a:gd fmla="val 16667" name="adj"/>
            </a:avLst>
          </a:prstGeom>
          <a:solidFill>
            <a:srgbClr val="A01D4D"/>
          </a:solidFill>
          <a:ln cap="flat" cmpd="sng" w="2857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de-DE" sz="1000">
                <a:solidFill>
                  <a:schemeClr val="lt1"/>
                </a:solidFill>
                <a:latin typeface="Times New Roman"/>
                <a:ea typeface="Times New Roman"/>
                <a:cs typeface="Times New Roman"/>
                <a:sym typeface="Times New Roman"/>
              </a:rPr>
              <a:t>Pressure sensors : monitor tire pressure </a:t>
            </a:r>
            <a:endParaRPr sz="1000">
              <a:solidFill>
                <a:schemeClr val="lt1"/>
              </a:solidFill>
              <a:latin typeface="Times New Roman"/>
              <a:ea typeface="Times New Roman"/>
              <a:cs typeface="Times New Roman"/>
              <a:sym typeface="Times New Roman"/>
            </a:endParaRPr>
          </a:p>
        </p:txBody>
      </p:sp>
      <p:sp>
        <p:nvSpPr>
          <p:cNvPr id="268" name="Google Shape;268;p27"/>
          <p:cNvSpPr/>
          <p:nvPr/>
        </p:nvSpPr>
        <p:spPr>
          <a:xfrm>
            <a:off x="1795442" y="5398837"/>
            <a:ext cx="152400" cy="120600"/>
          </a:xfrm>
          <a:prstGeom prst="triangle">
            <a:avLst>
              <a:gd fmla="val 50000" name="adj"/>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69" name="Google Shape;269;p27"/>
          <p:cNvSpPr/>
          <p:nvPr/>
        </p:nvSpPr>
        <p:spPr>
          <a:xfrm>
            <a:off x="123750" y="5533775"/>
            <a:ext cx="2293800" cy="474600"/>
          </a:xfrm>
          <a:prstGeom prst="roundRect">
            <a:avLst>
              <a:gd fmla="val 16667" name="adj"/>
            </a:avLst>
          </a:prstGeom>
          <a:solidFill>
            <a:srgbClr val="A01D4D"/>
          </a:solidFill>
          <a:ln cap="flat" cmpd="sng" w="2857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de-DE" sz="1000">
                <a:solidFill>
                  <a:schemeClr val="lt1"/>
                </a:solidFill>
                <a:latin typeface="Times New Roman"/>
                <a:ea typeface="Times New Roman"/>
                <a:cs typeface="Times New Roman"/>
                <a:sym typeface="Times New Roman"/>
              </a:rPr>
              <a:t>Radar sensors: long-range object detection</a:t>
            </a:r>
            <a:endParaRPr b="1" sz="1100">
              <a:solidFill>
                <a:schemeClr val="lt1"/>
              </a:solidFill>
              <a:latin typeface="Times New Roman"/>
              <a:ea typeface="Times New Roman"/>
              <a:cs typeface="Times New Roman"/>
              <a:sym typeface="Times New Roman"/>
            </a:endParaRPr>
          </a:p>
        </p:txBody>
      </p:sp>
      <p:sp>
        <p:nvSpPr>
          <p:cNvPr id="270" name="Google Shape;270;p27"/>
          <p:cNvSpPr/>
          <p:nvPr/>
        </p:nvSpPr>
        <p:spPr>
          <a:xfrm>
            <a:off x="3119117" y="5932187"/>
            <a:ext cx="152400" cy="120600"/>
          </a:xfrm>
          <a:prstGeom prst="triangle">
            <a:avLst>
              <a:gd fmla="val 50000" name="adj"/>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71" name="Google Shape;271;p27"/>
          <p:cNvSpPr/>
          <p:nvPr/>
        </p:nvSpPr>
        <p:spPr>
          <a:xfrm>
            <a:off x="2666625" y="6067125"/>
            <a:ext cx="2293800" cy="474600"/>
          </a:xfrm>
          <a:prstGeom prst="roundRect">
            <a:avLst>
              <a:gd fmla="val 16667" name="adj"/>
            </a:avLst>
          </a:prstGeom>
          <a:solidFill>
            <a:srgbClr val="A01D4D"/>
          </a:solidFill>
          <a:ln cap="flat" cmpd="sng" w="2857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de-DE" sz="1000">
                <a:solidFill>
                  <a:schemeClr val="lt1"/>
                </a:solidFill>
                <a:latin typeface="Times New Roman"/>
                <a:ea typeface="Times New Roman"/>
                <a:cs typeface="Times New Roman"/>
                <a:sym typeface="Times New Roman"/>
              </a:rPr>
              <a:t>Infrared sensors: assist in night vision.</a:t>
            </a:r>
            <a:endParaRPr b="1" sz="1100">
              <a:solidFill>
                <a:schemeClr val="lt1"/>
              </a:solidFill>
              <a:latin typeface="Times New Roman"/>
              <a:ea typeface="Times New Roman"/>
              <a:cs typeface="Times New Roman"/>
              <a:sym typeface="Times New Roman"/>
            </a:endParaRPr>
          </a:p>
        </p:txBody>
      </p:sp>
      <p:sp>
        <p:nvSpPr>
          <p:cNvPr id="272" name="Google Shape;272;p27"/>
          <p:cNvSpPr txBox="1"/>
          <p:nvPr/>
        </p:nvSpPr>
        <p:spPr>
          <a:xfrm>
            <a:off x="3550575" y="166400"/>
            <a:ext cx="5428200" cy="614700"/>
          </a:xfrm>
          <a:prstGeom prst="rect">
            <a:avLst/>
          </a:prstGeom>
          <a:noFill/>
          <a:ln>
            <a:noFill/>
          </a:ln>
          <a:effectLst>
            <a:outerShdw blurRad="57150" rotWithShape="0" algn="bl" dir="5400000" dist="19050">
              <a:srgbClr val="000000">
                <a:alpha val="35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de-DE" sz="3000" u="sng">
                <a:solidFill>
                  <a:srgbClr val="632740"/>
                </a:solidFill>
                <a:latin typeface="Times New Roman"/>
                <a:ea typeface="Times New Roman"/>
                <a:cs typeface="Times New Roman"/>
                <a:sym typeface="Times New Roman"/>
              </a:rPr>
              <a:t>INTEGRATION OF SENSORS</a:t>
            </a:r>
            <a:endParaRPr b="1" sz="3000" u="sng">
              <a:solidFill>
                <a:srgbClr val="632740"/>
              </a:solidFill>
              <a:latin typeface="Times New Roman"/>
              <a:ea typeface="Times New Roman"/>
              <a:cs typeface="Times New Roman"/>
              <a:sym typeface="Times New Roman"/>
            </a:endParaRPr>
          </a:p>
        </p:txBody>
      </p:sp>
      <p:pic>
        <p:nvPicPr>
          <p:cNvPr id="273" name="Google Shape;273;p27">
            <a:hlinkClick r:id="rId16"/>
          </p:cNvPr>
          <p:cNvPicPr preferRelativeResize="0"/>
          <p:nvPr/>
        </p:nvPicPr>
        <p:blipFill>
          <a:blip r:embed="rId17">
            <a:alphaModFix/>
          </a:blip>
          <a:stretch>
            <a:fillRect/>
          </a:stretch>
        </p:blipFill>
        <p:spPr>
          <a:xfrm>
            <a:off x="9663900" y="170850"/>
            <a:ext cx="682500" cy="682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C0C0"/>
        </a:solidFill>
      </p:bgPr>
    </p:bg>
    <p:spTree>
      <p:nvGrpSpPr>
        <p:cNvPr id="277" name="Shape 277"/>
        <p:cNvGrpSpPr/>
        <p:nvPr/>
      </p:nvGrpSpPr>
      <p:grpSpPr>
        <a:xfrm>
          <a:off x="0" y="0"/>
          <a:ext cx="0" cy="0"/>
          <a:chOff x="0" y="0"/>
          <a:chExt cx="0" cy="0"/>
        </a:xfrm>
      </p:grpSpPr>
      <p:pic>
        <p:nvPicPr>
          <p:cNvPr id="278" name="Google Shape;278;p28"/>
          <p:cNvPicPr preferRelativeResize="0"/>
          <p:nvPr/>
        </p:nvPicPr>
        <p:blipFill>
          <a:blip r:embed="rId3">
            <a:alphaModFix amt="94000"/>
          </a:blip>
          <a:stretch>
            <a:fillRect/>
          </a:stretch>
        </p:blipFill>
        <p:spPr>
          <a:xfrm>
            <a:off x="0" y="0"/>
            <a:ext cx="12192000" cy="6857999"/>
          </a:xfrm>
          <a:prstGeom prst="rect">
            <a:avLst/>
          </a:prstGeom>
          <a:noFill/>
          <a:ln>
            <a:noFill/>
          </a:ln>
        </p:spPr>
      </p:pic>
      <p:pic>
        <p:nvPicPr>
          <p:cNvPr id="279" name="Google Shape;279;p28"/>
          <p:cNvPicPr preferRelativeResize="0"/>
          <p:nvPr/>
        </p:nvPicPr>
        <p:blipFill>
          <a:blip r:embed="rId4">
            <a:alphaModFix amt="62000"/>
          </a:blip>
          <a:stretch>
            <a:fillRect/>
          </a:stretch>
        </p:blipFill>
        <p:spPr>
          <a:xfrm rot="-1411305">
            <a:off x="1832389" y="5230463"/>
            <a:ext cx="433073" cy="433073"/>
          </a:xfrm>
          <a:prstGeom prst="rect">
            <a:avLst/>
          </a:prstGeom>
          <a:noFill/>
          <a:ln>
            <a:noFill/>
          </a:ln>
        </p:spPr>
      </p:pic>
      <p:pic>
        <p:nvPicPr>
          <p:cNvPr id="280" name="Google Shape;280;p28"/>
          <p:cNvPicPr preferRelativeResize="0"/>
          <p:nvPr/>
        </p:nvPicPr>
        <p:blipFill rotWithShape="1">
          <a:blip r:embed="rId5">
            <a:alphaModFix amt="80000"/>
          </a:blip>
          <a:srcRect b="0" l="5579" r="5579" t="0"/>
          <a:stretch/>
        </p:blipFill>
        <p:spPr>
          <a:xfrm>
            <a:off x="8165625" y="5469725"/>
            <a:ext cx="3350375" cy="1388275"/>
          </a:xfrm>
          <a:prstGeom prst="rect">
            <a:avLst/>
          </a:prstGeom>
          <a:noFill/>
          <a:ln>
            <a:noFill/>
          </a:ln>
        </p:spPr>
      </p:pic>
      <p:pic>
        <p:nvPicPr>
          <p:cNvPr id="281" name="Google Shape;281;p28">
            <a:hlinkClick r:id="rId6"/>
          </p:cNvPr>
          <p:cNvPicPr preferRelativeResize="0"/>
          <p:nvPr/>
        </p:nvPicPr>
        <p:blipFill>
          <a:blip r:embed="rId7">
            <a:alphaModFix/>
          </a:blip>
          <a:stretch>
            <a:fillRect/>
          </a:stretch>
        </p:blipFill>
        <p:spPr>
          <a:xfrm>
            <a:off x="9531675" y="5907850"/>
            <a:ext cx="569950" cy="569950"/>
          </a:xfrm>
          <a:prstGeom prst="rect">
            <a:avLst/>
          </a:prstGeom>
          <a:noFill/>
          <a:ln>
            <a:noFill/>
          </a:ln>
          <a:effectLst>
            <a:outerShdw blurRad="114300" rotWithShape="0" algn="bl" dir="180000" dist="19050">
              <a:schemeClr val="lt1"/>
            </a:outerShdw>
          </a:effectLst>
        </p:spPr>
      </p:pic>
      <p:sp>
        <p:nvSpPr>
          <p:cNvPr id="282" name="Google Shape;282;p28"/>
          <p:cNvSpPr txBox="1"/>
          <p:nvPr/>
        </p:nvSpPr>
        <p:spPr>
          <a:xfrm>
            <a:off x="8601050" y="5522950"/>
            <a:ext cx="2431200" cy="41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de-DE" sz="2100">
                <a:solidFill>
                  <a:schemeClr val="lt1"/>
                </a:solidFill>
                <a:latin typeface="Michroma"/>
                <a:ea typeface="Michroma"/>
                <a:cs typeface="Michroma"/>
                <a:sym typeface="Michroma"/>
              </a:rPr>
              <a:t>Video Link</a:t>
            </a:r>
            <a:endParaRPr sz="2100">
              <a:solidFill>
                <a:schemeClr val="lt1"/>
              </a:solidFill>
              <a:latin typeface="Michroma"/>
              <a:ea typeface="Michroma"/>
              <a:cs typeface="Michroma"/>
              <a:sym typeface="Michroma"/>
            </a:endParaRPr>
          </a:p>
          <a:p>
            <a:pPr indent="0" lvl="0" marL="0" rtl="0" algn="ctr">
              <a:spcBef>
                <a:spcPts val="0"/>
              </a:spcBef>
              <a:spcAft>
                <a:spcPts val="0"/>
              </a:spcAft>
              <a:buNone/>
            </a:pPr>
            <a:r>
              <a:t/>
            </a:r>
            <a:endParaRPr sz="2100">
              <a:solidFill>
                <a:schemeClr val="lt1"/>
              </a:solidFill>
              <a:latin typeface="Michroma"/>
              <a:ea typeface="Michroma"/>
              <a:cs typeface="Michroma"/>
              <a:sym typeface="Michroma"/>
            </a:endParaRPr>
          </a:p>
        </p:txBody>
      </p:sp>
      <p:sp>
        <p:nvSpPr>
          <p:cNvPr id="283" name="Google Shape;283;p28"/>
          <p:cNvSpPr txBox="1"/>
          <p:nvPr/>
        </p:nvSpPr>
        <p:spPr>
          <a:xfrm>
            <a:off x="4842300" y="745400"/>
            <a:ext cx="2479200" cy="57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de-DE">
                <a:solidFill>
                  <a:srgbClr val="FFFFFF"/>
                </a:solidFill>
                <a:latin typeface="Michroma"/>
                <a:ea typeface="Michroma"/>
                <a:cs typeface="Michroma"/>
                <a:sym typeface="Michroma"/>
              </a:rPr>
              <a:t>Driver Attention </a:t>
            </a:r>
            <a:r>
              <a:rPr b="1" lang="de-DE">
                <a:solidFill>
                  <a:srgbClr val="FFFFFF"/>
                </a:solidFill>
                <a:latin typeface="Michroma"/>
                <a:ea typeface="Michroma"/>
                <a:cs typeface="Michroma"/>
                <a:sym typeface="Michroma"/>
              </a:rPr>
              <a:t>De</a:t>
            </a:r>
            <a:r>
              <a:rPr b="1" lang="de-DE">
                <a:solidFill>
                  <a:srgbClr val="FFFFFF"/>
                </a:solidFill>
                <a:latin typeface="Michroma"/>
                <a:ea typeface="Michroma"/>
                <a:cs typeface="Michroma"/>
                <a:sym typeface="Michroma"/>
              </a:rPr>
              <a:t>tection</a:t>
            </a:r>
            <a:endParaRPr b="1">
              <a:solidFill>
                <a:srgbClr val="FFFFFF"/>
              </a:solidFill>
              <a:latin typeface="Michroma"/>
              <a:ea typeface="Michroma"/>
              <a:cs typeface="Michroma"/>
              <a:sym typeface="Michroma"/>
            </a:endParaRPr>
          </a:p>
        </p:txBody>
      </p:sp>
      <p:sp>
        <p:nvSpPr>
          <p:cNvPr id="284" name="Google Shape;284;p28"/>
          <p:cNvSpPr/>
          <p:nvPr/>
        </p:nvSpPr>
        <p:spPr>
          <a:xfrm>
            <a:off x="1273550" y="745400"/>
            <a:ext cx="3632400" cy="459600"/>
          </a:xfrm>
          <a:prstGeom prst="rect">
            <a:avLst/>
          </a:prstGeom>
          <a:solidFill>
            <a:srgbClr val="7E3C6C"/>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1500">
                <a:solidFill>
                  <a:schemeClr val="lt1"/>
                </a:solidFill>
                <a:latin typeface="Times New Roman"/>
                <a:ea typeface="Times New Roman"/>
                <a:cs typeface="Times New Roman"/>
                <a:sym typeface="Times New Roman"/>
              </a:rPr>
              <a:t>Automatic Driving mode triggered OFF</a:t>
            </a:r>
            <a:endParaRPr sz="1500">
              <a:solidFill>
                <a:schemeClr val="lt1"/>
              </a:solidFill>
              <a:latin typeface="Times New Roman"/>
              <a:ea typeface="Times New Roman"/>
              <a:cs typeface="Times New Roman"/>
              <a:sym typeface="Times New Roman"/>
            </a:endParaRPr>
          </a:p>
        </p:txBody>
      </p:sp>
      <p:sp>
        <p:nvSpPr>
          <p:cNvPr id="285" name="Google Shape;285;p28"/>
          <p:cNvSpPr/>
          <p:nvPr/>
        </p:nvSpPr>
        <p:spPr>
          <a:xfrm>
            <a:off x="7321338" y="745400"/>
            <a:ext cx="3632400" cy="459600"/>
          </a:xfrm>
          <a:prstGeom prst="rect">
            <a:avLst/>
          </a:prstGeom>
          <a:solidFill>
            <a:srgbClr val="7E3C6C"/>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1500">
                <a:solidFill>
                  <a:schemeClr val="lt1"/>
                </a:solidFill>
                <a:latin typeface="Times New Roman"/>
                <a:ea typeface="Times New Roman"/>
                <a:cs typeface="Times New Roman"/>
                <a:sym typeface="Times New Roman"/>
              </a:rPr>
              <a:t>Automatic Driving mode triggered ON</a:t>
            </a:r>
            <a:endParaRPr sz="1500">
              <a:solidFill>
                <a:schemeClr val="lt1"/>
              </a:solidFill>
              <a:latin typeface="Times New Roman"/>
              <a:ea typeface="Times New Roman"/>
              <a:cs typeface="Times New Roman"/>
              <a:sym typeface="Times New Roman"/>
            </a:endParaRPr>
          </a:p>
        </p:txBody>
      </p:sp>
      <p:sp>
        <p:nvSpPr>
          <p:cNvPr id="286" name="Google Shape;286;p28"/>
          <p:cNvSpPr/>
          <p:nvPr/>
        </p:nvSpPr>
        <p:spPr>
          <a:xfrm rot="-2697489">
            <a:off x="5186666" y="2123250"/>
            <a:ext cx="290409" cy="302500"/>
          </a:xfrm>
          <a:prstGeom prst="halfFrame">
            <a:avLst>
              <a:gd fmla="val 33333" name="adj1"/>
              <a:gd fmla="val 3333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87" name="Google Shape;287;p28"/>
          <p:cNvSpPr/>
          <p:nvPr/>
        </p:nvSpPr>
        <p:spPr>
          <a:xfrm rot="8100000">
            <a:off x="6814580" y="2884391"/>
            <a:ext cx="290621" cy="302500"/>
          </a:xfrm>
          <a:prstGeom prst="halfFrame">
            <a:avLst>
              <a:gd fmla="val 33333" name="adj1"/>
              <a:gd fmla="val 3333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88" name="Google Shape;288;p28"/>
          <p:cNvSpPr txBox="1"/>
          <p:nvPr/>
        </p:nvSpPr>
        <p:spPr>
          <a:xfrm>
            <a:off x="5432100" y="1974200"/>
            <a:ext cx="1737600" cy="570000"/>
          </a:xfrm>
          <a:prstGeom prst="rect">
            <a:avLst/>
          </a:prstGeom>
          <a:solidFill>
            <a:srgbClr val="7E3C6C"/>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de-DE">
                <a:solidFill>
                  <a:srgbClr val="FFFFFF"/>
                </a:solidFill>
                <a:latin typeface="Times New Roman"/>
                <a:ea typeface="Times New Roman"/>
                <a:cs typeface="Times New Roman"/>
                <a:sym typeface="Times New Roman"/>
              </a:rPr>
              <a:t>Concentration Level &gt; 85%</a:t>
            </a:r>
            <a:endParaRPr>
              <a:solidFill>
                <a:srgbClr val="FFFFFF"/>
              </a:solidFill>
              <a:latin typeface="Times New Roman"/>
              <a:ea typeface="Times New Roman"/>
              <a:cs typeface="Times New Roman"/>
              <a:sym typeface="Times New Roman"/>
            </a:endParaRPr>
          </a:p>
        </p:txBody>
      </p:sp>
      <p:sp>
        <p:nvSpPr>
          <p:cNvPr id="289" name="Google Shape;289;p28"/>
          <p:cNvSpPr txBox="1"/>
          <p:nvPr/>
        </p:nvSpPr>
        <p:spPr>
          <a:xfrm>
            <a:off x="5122175" y="2750075"/>
            <a:ext cx="1737600" cy="570000"/>
          </a:xfrm>
          <a:prstGeom prst="rect">
            <a:avLst/>
          </a:prstGeom>
          <a:solidFill>
            <a:srgbClr val="7E3C6C"/>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de-DE">
                <a:solidFill>
                  <a:srgbClr val="FFFFFF"/>
                </a:solidFill>
                <a:latin typeface="Times New Roman"/>
                <a:ea typeface="Times New Roman"/>
                <a:cs typeface="Times New Roman"/>
                <a:sym typeface="Times New Roman"/>
              </a:rPr>
              <a:t>Concentration Level &lt; 85%</a:t>
            </a:r>
            <a:endParaRPr>
              <a:solidFill>
                <a:srgbClr val="FFFFFF"/>
              </a:solidFill>
              <a:latin typeface="Times New Roman"/>
              <a:ea typeface="Times New Roman"/>
              <a:cs typeface="Times New Roman"/>
              <a:sym typeface="Times New Roman"/>
            </a:endParaRPr>
          </a:p>
        </p:txBody>
      </p:sp>
      <p:sp>
        <p:nvSpPr>
          <p:cNvPr id="290" name="Google Shape;290;p28"/>
          <p:cNvSpPr txBox="1"/>
          <p:nvPr/>
        </p:nvSpPr>
        <p:spPr>
          <a:xfrm>
            <a:off x="5227200" y="6110800"/>
            <a:ext cx="1737600" cy="459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2800"/>
              <a:buFont typeface="Arial"/>
              <a:buNone/>
            </a:pPr>
            <a:r>
              <a:rPr lang="de-DE" sz="2000">
                <a:solidFill>
                  <a:schemeClr val="lt1"/>
                </a:solidFill>
                <a:latin typeface="Merriweather"/>
                <a:ea typeface="Merriweather"/>
                <a:cs typeface="Merriweather"/>
                <a:sym typeface="Merriweather"/>
              </a:rPr>
              <a:t>Model In Action</a:t>
            </a:r>
            <a:endParaRPr sz="2000">
              <a:solidFill>
                <a:schemeClr val="lt1"/>
              </a:solidFill>
              <a:latin typeface="Merriweather"/>
              <a:ea typeface="Merriweather"/>
              <a:cs typeface="Merriweather"/>
              <a:sym typeface="Merriweather"/>
            </a:endParaRPr>
          </a:p>
          <a:p>
            <a:pPr indent="0" lvl="0" marL="0" rtl="0" algn="l">
              <a:spcBef>
                <a:spcPts val="0"/>
              </a:spcBef>
              <a:spcAft>
                <a:spcPts val="0"/>
              </a:spcAft>
              <a:buNone/>
            </a:pPr>
            <a:r>
              <a:t/>
            </a:r>
            <a:endParaRPr sz="600">
              <a:latin typeface="Calibri"/>
              <a:ea typeface="Calibri"/>
              <a:cs typeface="Calibri"/>
              <a:sym typeface="Calibri"/>
            </a:endParaRPr>
          </a:p>
        </p:txBody>
      </p:sp>
      <p:pic>
        <p:nvPicPr>
          <p:cNvPr id="291" name="Google Shape;291;p28"/>
          <p:cNvPicPr preferRelativeResize="0"/>
          <p:nvPr/>
        </p:nvPicPr>
        <p:blipFill>
          <a:blip r:embed="rId8">
            <a:alphaModFix/>
          </a:blip>
          <a:stretch>
            <a:fillRect/>
          </a:stretch>
        </p:blipFill>
        <p:spPr>
          <a:xfrm>
            <a:off x="7321350" y="1227625"/>
            <a:ext cx="3632400" cy="2093750"/>
          </a:xfrm>
          <a:prstGeom prst="rect">
            <a:avLst/>
          </a:prstGeom>
          <a:noFill/>
          <a:ln>
            <a:noFill/>
          </a:ln>
          <a:effectLst>
            <a:outerShdw blurRad="1428750" rotWithShape="0" algn="bl" dir="5400000" dist="952500">
              <a:srgbClr val="FF0000">
                <a:alpha val="30000"/>
              </a:srgbClr>
            </a:outerShdw>
            <a:reflection blurRad="0" dir="0" dist="0" endA="0" endPos="25000" fadeDir="5400012" kx="0" rotWithShape="0" algn="bl" stPos="0" sy="-100000" ky="0"/>
          </a:effectLst>
        </p:spPr>
      </p:pic>
      <p:pic>
        <p:nvPicPr>
          <p:cNvPr id="292" name="Google Shape;292;p28"/>
          <p:cNvPicPr preferRelativeResize="0"/>
          <p:nvPr/>
        </p:nvPicPr>
        <p:blipFill>
          <a:blip r:embed="rId9">
            <a:alphaModFix/>
          </a:blip>
          <a:stretch>
            <a:fillRect/>
          </a:stretch>
        </p:blipFill>
        <p:spPr>
          <a:xfrm>
            <a:off x="1273550" y="1227625"/>
            <a:ext cx="3632399" cy="2093750"/>
          </a:xfrm>
          <a:prstGeom prst="rect">
            <a:avLst/>
          </a:prstGeom>
          <a:noFill/>
          <a:ln>
            <a:noFill/>
          </a:ln>
          <a:effectLst>
            <a:outerShdw blurRad="1428750" rotWithShape="0" algn="bl" dir="5400000" dist="952500">
              <a:srgbClr val="00FF00">
                <a:alpha val="30000"/>
              </a:srgbClr>
            </a:outerShdw>
            <a:reflection blurRad="0" dir="0" dist="0" endA="0" endPos="25000" fadeDir="5400012" kx="0" rotWithShape="0" algn="bl" stPos="0" sy="-100000" ky="0"/>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D9C0C0"/>
            </a:gs>
          </a:gsLst>
          <a:lin ang="0" scaled="0"/>
        </a:gradFill>
      </p:bgPr>
    </p:bg>
    <p:spTree>
      <p:nvGrpSpPr>
        <p:cNvPr id="296" name="Shape 296"/>
        <p:cNvGrpSpPr/>
        <p:nvPr/>
      </p:nvGrpSpPr>
      <p:grpSpPr>
        <a:xfrm>
          <a:off x="0" y="0"/>
          <a:ext cx="0" cy="0"/>
          <a:chOff x="0" y="0"/>
          <a:chExt cx="0" cy="0"/>
        </a:xfrm>
      </p:grpSpPr>
      <p:sp>
        <p:nvSpPr>
          <p:cNvPr id="297" name="Google Shape;297;p29"/>
          <p:cNvSpPr txBox="1"/>
          <p:nvPr>
            <p:ph idx="4294967295" type="title"/>
          </p:nvPr>
        </p:nvSpPr>
        <p:spPr>
          <a:xfrm>
            <a:off x="193067" y="76833"/>
            <a:ext cx="3590400" cy="7680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0810"/>
              <a:buNone/>
            </a:pPr>
            <a:r>
              <a:rPr b="1" lang="de-DE">
                <a:solidFill>
                  <a:srgbClr val="632740"/>
                </a:solidFill>
                <a:latin typeface="Times New Roman"/>
                <a:ea typeface="Times New Roman"/>
                <a:cs typeface="Times New Roman"/>
                <a:sym typeface="Times New Roman"/>
              </a:rPr>
              <a:t>Our Approach</a:t>
            </a:r>
            <a:endParaRPr b="1">
              <a:solidFill>
                <a:srgbClr val="632740"/>
              </a:solidFill>
              <a:latin typeface="Times New Roman"/>
              <a:ea typeface="Times New Roman"/>
              <a:cs typeface="Times New Roman"/>
              <a:sym typeface="Times New Roman"/>
            </a:endParaRPr>
          </a:p>
        </p:txBody>
      </p:sp>
      <p:sp>
        <p:nvSpPr>
          <p:cNvPr id="298" name="Google Shape;298;p29"/>
          <p:cNvSpPr txBox="1"/>
          <p:nvPr/>
        </p:nvSpPr>
        <p:spPr>
          <a:xfrm>
            <a:off x="296900" y="801633"/>
            <a:ext cx="5356800" cy="57489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rPr b="1" lang="de-DE" sz="1900">
                <a:solidFill>
                  <a:srgbClr val="632740"/>
                </a:solidFill>
                <a:latin typeface="Times New Roman"/>
                <a:ea typeface="Times New Roman"/>
                <a:cs typeface="Times New Roman"/>
                <a:sym typeface="Times New Roman"/>
              </a:rPr>
              <a:t>Driver</a:t>
            </a:r>
            <a:r>
              <a:rPr b="1" i="0" lang="de-DE" sz="1900" u="none" cap="none" strike="noStrike">
                <a:solidFill>
                  <a:srgbClr val="632740"/>
                </a:solidFill>
                <a:latin typeface="Times New Roman"/>
                <a:ea typeface="Times New Roman"/>
                <a:cs typeface="Times New Roman"/>
                <a:sym typeface="Times New Roman"/>
              </a:rPr>
              <a:t> Attention Detection</a:t>
            </a:r>
            <a:endParaRPr b="1" i="0" sz="1900" u="none" cap="none" strike="noStrike">
              <a:solidFill>
                <a:srgbClr val="632740"/>
              </a:solidFill>
              <a:latin typeface="Times New Roman"/>
              <a:ea typeface="Times New Roman"/>
              <a:cs typeface="Times New Roman"/>
              <a:sym typeface="Times New Roman"/>
            </a:endParaRPr>
          </a:p>
          <a:p>
            <a:pPr indent="0" lvl="0" marL="0" marR="0" rtl="0" algn="l">
              <a:lnSpc>
                <a:spcPct val="115000"/>
              </a:lnSpc>
              <a:spcBef>
                <a:spcPts val="1600"/>
              </a:spcBef>
              <a:spcAft>
                <a:spcPts val="0"/>
              </a:spcAft>
              <a:buClr>
                <a:srgbClr val="000000"/>
              </a:buClr>
              <a:buSzPts val="1500"/>
              <a:buFont typeface="Arial"/>
              <a:buNone/>
            </a:pPr>
            <a:r>
              <a:rPr b="1" i="0" lang="de-DE" sz="1700" u="none" cap="none" strike="noStrike">
                <a:solidFill>
                  <a:srgbClr val="632740"/>
                </a:solidFill>
                <a:latin typeface="Times New Roman"/>
                <a:ea typeface="Times New Roman"/>
                <a:cs typeface="Times New Roman"/>
                <a:sym typeface="Times New Roman"/>
              </a:rPr>
              <a:t>Objective:</a:t>
            </a:r>
            <a:r>
              <a:rPr b="0" i="0" lang="de-DE" sz="1500" u="none" cap="none" strike="noStrike">
                <a:solidFill>
                  <a:srgbClr val="632740"/>
                </a:solidFill>
                <a:latin typeface="Times New Roman"/>
                <a:ea typeface="Times New Roman"/>
                <a:cs typeface="Times New Roman"/>
                <a:sym typeface="Times New Roman"/>
              </a:rPr>
              <a:t> To achieve real-time eye tracking via a webcam feed, primarily intended for monitoring </a:t>
            </a:r>
            <a:r>
              <a:rPr lang="de-DE" sz="1500">
                <a:solidFill>
                  <a:srgbClr val="632740"/>
                </a:solidFill>
                <a:latin typeface="Times New Roman"/>
                <a:ea typeface="Times New Roman"/>
                <a:cs typeface="Times New Roman"/>
                <a:sym typeface="Times New Roman"/>
              </a:rPr>
              <a:t>drivers</a:t>
            </a:r>
            <a:r>
              <a:rPr b="0" i="0" lang="de-DE" sz="1500" u="none" cap="none" strike="noStrike">
                <a:solidFill>
                  <a:srgbClr val="632740"/>
                </a:solidFill>
                <a:latin typeface="Times New Roman"/>
                <a:ea typeface="Times New Roman"/>
                <a:cs typeface="Times New Roman"/>
                <a:sym typeface="Times New Roman"/>
              </a:rPr>
              <a:t>' attention during</a:t>
            </a:r>
            <a:r>
              <a:rPr lang="de-DE" sz="1500">
                <a:solidFill>
                  <a:srgbClr val="632740"/>
                </a:solidFill>
                <a:latin typeface="Times New Roman"/>
                <a:ea typeface="Times New Roman"/>
                <a:cs typeface="Times New Roman"/>
                <a:sym typeface="Times New Roman"/>
              </a:rPr>
              <a:t> driving</a:t>
            </a:r>
            <a:r>
              <a:rPr b="0" i="0" lang="de-DE" sz="1500" u="none" cap="none" strike="noStrike">
                <a:solidFill>
                  <a:srgbClr val="632740"/>
                </a:solidFill>
                <a:latin typeface="Times New Roman"/>
                <a:ea typeface="Times New Roman"/>
                <a:cs typeface="Times New Roman"/>
                <a:sym typeface="Times New Roman"/>
              </a:rPr>
              <a:t>. This entails the precise detection and continuous tracking of eye movements and positions within live video streams</a:t>
            </a:r>
            <a:endParaRPr b="0" i="0" sz="1500" u="none" cap="none" strike="noStrike">
              <a:solidFill>
                <a:srgbClr val="632740"/>
              </a:solidFill>
              <a:latin typeface="Times New Roman"/>
              <a:ea typeface="Times New Roman"/>
              <a:cs typeface="Times New Roman"/>
              <a:sym typeface="Times New Roman"/>
            </a:endParaRPr>
          </a:p>
          <a:p>
            <a:pPr indent="0" lvl="0" marL="0" marR="0" rtl="0" algn="l">
              <a:lnSpc>
                <a:spcPct val="115000"/>
              </a:lnSpc>
              <a:spcBef>
                <a:spcPts val="1100"/>
              </a:spcBef>
              <a:spcAft>
                <a:spcPts val="0"/>
              </a:spcAft>
              <a:buClr>
                <a:srgbClr val="000000"/>
              </a:buClr>
              <a:buSzPts val="1500"/>
              <a:buFont typeface="Arial"/>
              <a:buNone/>
            </a:pPr>
            <a:r>
              <a:rPr b="1" i="0" lang="de-DE" sz="1700" u="none" cap="none" strike="noStrike">
                <a:solidFill>
                  <a:srgbClr val="632740"/>
                </a:solidFill>
                <a:latin typeface="Times New Roman"/>
                <a:ea typeface="Times New Roman"/>
                <a:cs typeface="Times New Roman"/>
                <a:sym typeface="Times New Roman"/>
              </a:rPr>
              <a:t>Key Features:</a:t>
            </a:r>
            <a:endParaRPr b="1" i="0" sz="1700" u="none" cap="none" strike="noStrike">
              <a:solidFill>
                <a:srgbClr val="632740"/>
              </a:solidFill>
              <a:latin typeface="Times New Roman"/>
              <a:ea typeface="Times New Roman"/>
              <a:cs typeface="Times New Roman"/>
              <a:sym typeface="Times New Roman"/>
            </a:endParaRPr>
          </a:p>
          <a:p>
            <a:pPr indent="-247650" lvl="0" marL="381000" marR="0" rtl="0" algn="l">
              <a:lnSpc>
                <a:spcPct val="115000"/>
              </a:lnSpc>
              <a:spcBef>
                <a:spcPts val="0"/>
              </a:spcBef>
              <a:spcAft>
                <a:spcPts val="0"/>
              </a:spcAft>
              <a:buClr>
                <a:srgbClr val="632740"/>
              </a:buClr>
              <a:buSzPts val="1500"/>
              <a:buFont typeface="Times New Roman"/>
              <a:buAutoNum type="arabicPeriod"/>
            </a:pPr>
            <a:r>
              <a:rPr b="0" i="0" lang="de-DE" sz="1500" u="none" cap="none" strike="noStrike">
                <a:solidFill>
                  <a:srgbClr val="632740"/>
                </a:solidFill>
                <a:latin typeface="Times New Roman"/>
                <a:ea typeface="Times New Roman"/>
                <a:cs typeface="Times New Roman"/>
                <a:sym typeface="Times New Roman"/>
              </a:rPr>
              <a:t>Face and eye detection with Haar cascades.</a:t>
            </a:r>
            <a:endParaRPr b="0" i="0" sz="1500" u="none" cap="none" strike="noStrike">
              <a:solidFill>
                <a:srgbClr val="632740"/>
              </a:solidFill>
              <a:latin typeface="Times New Roman"/>
              <a:ea typeface="Times New Roman"/>
              <a:cs typeface="Times New Roman"/>
              <a:sym typeface="Times New Roman"/>
            </a:endParaRPr>
          </a:p>
          <a:p>
            <a:pPr indent="-247650" lvl="0" marL="381000" marR="0" rtl="0" algn="l">
              <a:lnSpc>
                <a:spcPct val="115000"/>
              </a:lnSpc>
              <a:spcBef>
                <a:spcPts val="0"/>
              </a:spcBef>
              <a:spcAft>
                <a:spcPts val="0"/>
              </a:spcAft>
              <a:buClr>
                <a:srgbClr val="632740"/>
              </a:buClr>
              <a:buSzPts val="1500"/>
              <a:buFont typeface="Times New Roman"/>
              <a:buAutoNum type="arabicPeriod"/>
            </a:pPr>
            <a:r>
              <a:rPr b="0" i="0" lang="de-DE" sz="1500" u="none" cap="none" strike="noStrike">
                <a:solidFill>
                  <a:srgbClr val="632740"/>
                </a:solidFill>
                <a:latin typeface="Times New Roman"/>
                <a:ea typeface="Times New Roman"/>
                <a:cs typeface="Times New Roman"/>
                <a:sym typeface="Times New Roman"/>
              </a:rPr>
              <a:t>Eyebrow removal for better tracking accuracy.</a:t>
            </a:r>
            <a:endParaRPr b="0" i="0" sz="1500" u="none" cap="none" strike="noStrike">
              <a:solidFill>
                <a:srgbClr val="632740"/>
              </a:solidFill>
              <a:latin typeface="Times New Roman"/>
              <a:ea typeface="Times New Roman"/>
              <a:cs typeface="Times New Roman"/>
              <a:sym typeface="Times New Roman"/>
            </a:endParaRPr>
          </a:p>
          <a:p>
            <a:pPr indent="-247650" lvl="0" marL="381000" marR="0" rtl="0" algn="l">
              <a:lnSpc>
                <a:spcPct val="115000"/>
              </a:lnSpc>
              <a:spcBef>
                <a:spcPts val="0"/>
              </a:spcBef>
              <a:spcAft>
                <a:spcPts val="0"/>
              </a:spcAft>
              <a:buClr>
                <a:srgbClr val="632740"/>
              </a:buClr>
              <a:buSzPts val="1500"/>
              <a:buFont typeface="Times New Roman"/>
              <a:buAutoNum type="arabicPeriod"/>
            </a:pPr>
            <a:r>
              <a:rPr b="0" i="0" lang="de-DE" sz="1500" u="none" cap="none" strike="noStrike">
                <a:solidFill>
                  <a:srgbClr val="632740"/>
                </a:solidFill>
                <a:latin typeface="Times New Roman"/>
                <a:ea typeface="Times New Roman"/>
                <a:cs typeface="Times New Roman"/>
                <a:sym typeface="Times New Roman"/>
              </a:rPr>
              <a:t>Blob detection for eye movement reference points.</a:t>
            </a:r>
            <a:endParaRPr b="0" i="0" sz="1500" u="none" cap="none" strike="noStrike">
              <a:solidFill>
                <a:srgbClr val="632740"/>
              </a:solidFill>
              <a:latin typeface="Times New Roman"/>
              <a:ea typeface="Times New Roman"/>
              <a:cs typeface="Times New Roman"/>
              <a:sym typeface="Times New Roman"/>
            </a:endParaRPr>
          </a:p>
          <a:p>
            <a:pPr indent="-247650" lvl="0" marL="381000" marR="0" rtl="0" algn="l">
              <a:lnSpc>
                <a:spcPct val="115000"/>
              </a:lnSpc>
              <a:spcBef>
                <a:spcPts val="0"/>
              </a:spcBef>
              <a:spcAft>
                <a:spcPts val="0"/>
              </a:spcAft>
              <a:buClr>
                <a:srgbClr val="632740"/>
              </a:buClr>
              <a:buSzPts val="1500"/>
              <a:buFont typeface="Times New Roman"/>
              <a:buAutoNum type="arabicPeriod"/>
            </a:pPr>
            <a:r>
              <a:rPr b="0" i="0" lang="de-DE" sz="1500" u="none" cap="none" strike="noStrike">
                <a:solidFill>
                  <a:srgbClr val="632740"/>
                </a:solidFill>
                <a:latin typeface="Times New Roman"/>
                <a:ea typeface="Times New Roman"/>
                <a:cs typeface="Times New Roman"/>
                <a:sym typeface="Times New Roman"/>
              </a:rPr>
              <a:t>Real-time video feed processing.</a:t>
            </a:r>
            <a:endParaRPr b="0" i="0" sz="1500" u="none" cap="none" strike="noStrike">
              <a:solidFill>
                <a:srgbClr val="632740"/>
              </a:solidFill>
              <a:latin typeface="Times New Roman"/>
              <a:ea typeface="Times New Roman"/>
              <a:cs typeface="Times New Roman"/>
              <a:sym typeface="Times New Roman"/>
            </a:endParaRPr>
          </a:p>
          <a:p>
            <a:pPr indent="-247650" lvl="0" marL="381000" marR="0" rtl="0" algn="l">
              <a:lnSpc>
                <a:spcPct val="115000"/>
              </a:lnSpc>
              <a:spcBef>
                <a:spcPts val="0"/>
              </a:spcBef>
              <a:spcAft>
                <a:spcPts val="0"/>
              </a:spcAft>
              <a:buClr>
                <a:srgbClr val="632740"/>
              </a:buClr>
              <a:buSzPts val="1500"/>
              <a:buFont typeface="Arial"/>
              <a:buAutoNum type="arabicPeriod"/>
            </a:pPr>
            <a:r>
              <a:rPr b="0" i="0" lang="de-DE" sz="1500" u="none" cap="none" strike="noStrike">
                <a:solidFill>
                  <a:srgbClr val="632740"/>
                </a:solidFill>
                <a:latin typeface="Times New Roman"/>
                <a:ea typeface="Times New Roman"/>
                <a:cs typeface="Times New Roman"/>
                <a:sym typeface="Times New Roman"/>
              </a:rPr>
              <a:t>User-adjustable threshold for customization.</a:t>
            </a:r>
            <a:endParaRPr b="1" i="0" sz="1500" u="none" cap="none" strike="noStrike">
              <a:solidFill>
                <a:srgbClr val="632740"/>
              </a:solidFill>
              <a:latin typeface="Times New Roman"/>
              <a:ea typeface="Times New Roman"/>
              <a:cs typeface="Times New Roman"/>
              <a:sym typeface="Times New Roman"/>
            </a:endParaRPr>
          </a:p>
          <a:p>
            <a:pPr indent="0" lvl="0" marL="0" marR="0" rtl="0" algn="l">
              <a:lnSpc>
                <a:spcPct val="100000"/>
              </a:lnSpc>
              <a:spcBef>
                <a:spcPts val="700"/>
              </a:spcBef>
              <a:spcAft>
                <a:spcPts val="0"/>
              </a:spcAft>
              <a:buClr>
                <a:srgbClr val="000000"/>
              </a:buClr>
              <a:buSzPts val="1500"/>
              <a:buFont typeface="Arial"/>
              <a:buNone/>
            </a:pPr>
            <a:r>
              <a:t/>
            </a:r>
            <a:endParaRPr b="0" i="0" sz="1500" u="none" cap="none" strike="noStrike">
              <a:solidFill>
                <a:srgbClr val="632740"/>
              </a:solidFill>
              <a:latin typeface="Times New Roman"/>
              <a:ea typeface="Times New Roman"/>
              <a:cs typeface="Times New Roman"/>
              <a:sym typeface="Times New Roman"/>
            </a:endParaRPr>
          </a:p>
          <a:p>
            <a:pPr indent="0" lvl="0" marL="609600" marR="0" rtl="0" algn="l">
              <a:lnSpc>
                <a:spcPct val="115000"/>
              </a:lnSpc>
              <a:spcBef>
                <a:spcPts val="1600"/>
              </a:spcBef>
              <a:spcAft>
                <a:spcPts val="0"/>
              </a:spcAft>
              <a:buClr>
                <a:srgbClr val="000000"/>
              </a:buClr>
              <a:buSzPts val="1500"/>
              <a:buFont typeface="Arial"/>
              <a:buNone/>
            </a:pPr>
            <a:r>
              <a:t/>
            </a:r>
            <a:endParaRPr b="0" i="0" sz="1500" u="none" cap="none" strike="noStrike">
              <a:solidFill>
                <a:srgbClr val="632740"/>
              </a:solidFill>
              <a:latin typeface="Times New Roman"/>
              <a:ea typeface="Times New Roman"/>
              <a:cs typeface="Times New Roman"/>
              <a:sym typeface="Times New Roman"/>
            </a:endParaRPr>
          </a:p>
        </p:txBody>
      </p:sp>
      <p:sp>
        <p:nvSpPr>
          <p:cNvPr id="299" name="Google Shape;299;p29"/>
          <p:cNvSpPr txBox="1"/>
          <p:nvPr/>
        </p:nvSpPr>
        <p:spPr>
          <a:xfrm>
            <a:off x="5767200" y="-16"/>
            <a:ext cx="6412500" cy="6550500"/>
          </a:xfrm>
          <a:prstGeom prst="rect">
            <a:avLst/>
          </a:prstGeom>
          <a:solidFill>
            <a:srgbClr val="632740"/>
          </a:solidFill>
          <a:ln cap="flat" cmpd="sng" w="9525">
            <a:solidFill>
              <a:schemeClr val="lt1"/>
            </a:solidFill>
            <a:prstDash val="solid"/>
            <a:round/>
            <a:headEnd len="sm" w="sm" type="none"/>
            <a:tailEnd len="sm" w="sm" type="none"/>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632740"/>
              </a:solidFill>
              <a:latin typeface="Roboto"/>
              <a:ea typeface="Roboto"/>
              <a:cs typeface="Roboto"/>
              <a:sym typeface="Roboto"/>
            </a:endParaRPr>
          </a:p>
        </p:txBody>
      </p:sp>
      <p:graphicFrame>
        <p:nvGraphicFramePr>
          <p:cNvPr id="300" name="Google Shape;300;p29"/>
          <p:cNvGraphicFramePr/>
          <p:nvPr/>
        </p:nvGraphicFramePr>
        <p:xfrm>
          <a:off x="5767203" y="806308"/>
          <a:ext cx="3000000" cy="3000000"/>
        </p:xfrm>
        <a:graphic>
          <a:graphicData uri="http://schemas.openxmlformats.org/drawingml/2006/table">
            <a:tbl>
              <a:tblPr bandRow="1" firstRow="1">
                <a:noFill/>
                <a:tableStyleId>{70B0407E-0955-4B38-8127-6545A872B0FD}</a:tableStyleId>
              </a:tblPr>
              <a:tblGrid>
                <a:gridCol w="2032825"/>
                <a:gridCol w="4379575"/>
              </a:tblGrid>
              <a:tr h="203200">
                <a:tc>
                  <a:txBody>
                    <a:bodyPr/>
                    <a:lstStyle/>
                    <a:p>
                      <a:pPr indent="0" lvl="0" marL="0" marR="0" rtl="0" algn="l">
                        <a:lnSpc>
                          <a:spcPct val="100000"/>
                        </a:lnSpc>
                        <a:spcBef>
                          <a:spcPts val="0"/>
                        </a:spcBef>
                        <a:spcAft>
                          <a:spcPts val="0"/>
                        </a:spcAft>
                        <a:buClr>
                          <a:srgbClr val="000000"/>
                        </a:buClr>
                        <a:buSzPts val="1600"/>
                        <a:buFont typeface="Arial"/>
                        <a:buNone/>
                      </a:pPr>
                      <a:r>
                        <a:rPr b="1" lang="de-DE" sz="1900" u="none" cap="none" strike="noStrike">
                          <a:solidFill>
                            <a:schemeClr val="lt1"/>
                          </a:solidFill>
                          <a:latin typeface="Times New Roman"/>
                          <a:ea typeface="Times New Roman"/>
                          <a:cs typeface="Times New Roman"/>
                          <a:sym typeface="Times New Roman"/>
                        </a:rPr>
                        <a:t>Component</a:t>
                      </a:r>
                      <a:endParaRPr b="1" sz="1900" u="none" cap="none" strike="noStrike">
                        <a:solidFill>
                          <a:schemeClr val="lt1"/>
                        </a:solidFill>
                        <a:latin typeface="Times New Roman"/>
                        <a:ea typeface="Times New Roman"/>
                        <a:cs typeface="Times New Roman"/>
                        <a:sym typeface="Times New Roman"/>
                      </a:endParaRPr>
                    </a:p>
                  </a:txBody>
                  <a:tcPr marT="60975" marB="60975" marR="121925" marL="1219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rPr b="1" lang="de-DE" sz="1900" u="none" cap="none" strike="noStrike">
                          <a:solidFill>
                            <a:schemeClr val="lt1"/>
                          </a:solidFill>
                          <a:latin typeface="Times New Roman"/>
                          <a:ea typeface="Times New Roman"/>
                          <a:cs typeface="Times New Roman"/>
                          <a:sym typeface="Times New Roman"/>
                        </a:rPr>
                        <a:t>Functionality</a:t>
                      </a:r>
                      <a:endParaRPr b="1" sz="1900" u="none" cap="none" strike="noStrike">
                        <a:solidFill>
                          <a:schemeClr val="lt1"/>
                        </a:solidFill>
                        <a:latin typeface="Times New Roman"/>
                        <a:ea typeface="Times New Roman"/>
                        <a:cs typeface="Times New Roman"/>
                        <a:sym typeface="Times New Roman"/>
                      </a:endParaRPr>
                    </a:p>
                  </a:txBody>
                  <a:tcPr marT="60975" marB="60975" marR="121925" marL="1219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804725">
                <a:tc>
                  <a:txBody>
                    <a:bodyPr/>
                    <a:lstStyle/>
                    <a:p>
                      <a:pPr indent="0" lvl="0" marL="0" marR="0" rtl="0" algn="l">
                        <a:lnSpc>
                          <a:spcPct val="115000"/>
                        </a:lnSpc>
                        <a:spcBef>
                          <a:spcPts val="0"/>
                        </a:spcBef>
                        <a:spcAft>
                          <a:spcPts val="0"/>
                        </a:spcAft>
                        <a:buClr>
                          <a:srgbClr val="000000"/>
                        </a:buClr>
                        <a:buSzPts val="1500"/>
                        <a:buFont typeface="Arial"/>
                        <a:buNone/>
                      </a:pPr>
                      <a:r>
                        <a:rPr lang="de-DE" sz="1500" u="none" cap="none" strike="noStrike">
                          <a:solidFill>
                            <a:schemeClr val="lt1"/>
                          </a:solidFill>
                          <a:latin typeface="Times New Roman"/>
                          <a:ea typeface="Times New Roman"/>
                          <a:cs typeface="Times New Roman"/>
                          <a:sym typeface="Times New Roman"/>
                        </a:rPr>
                        <a:t>Initialization</a:t>
                      </a:r>
                      <a:endParaRPr sz="1600" u="none" cap="none" strike="noStrike">
                        <a:solidFill>
                          <a:schemeClr val="lt1"/>
                        </a:solidFill>
                        <a:latin typeface="Times New Roman"/>
                        <a:ea typeface="Times New Roman"/>
                        <a:cs typeface="Times New Roman"/>
                        <a:sym typeface="Times New Roman"/>
                      </a:endParaRPr>
                    </a:p>
                  </a:txBody>
                  <a:tcPr marT="60975" marB="60975" marR="121925" marL="1219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500"/>
                        <a:buFont typeface="Arial"/>
                        <a:buNone/>
                      </a:pPr>
                      <a:r>
                        <a:rPr lang="de-DE" sz="1500" u="none" cap="none" strike="noStrike">
                          <a:solidFill>
                            <a:schemeClr val="lt1"/>
                          </a:solidFill>
                          <a:latin typeface="Times New Roman"/>
                          <a:ea typeface="Times New Roman"/>
                          <a:cs typeface="Times New Roman"/>
                          <a:sym typeface="Times New Roman"/>
                        </a:rPr>
                        <a:t>Start by setting up essential components and webcam access</a:t>
                      </a:r>
                      <a:endParaRPr sz="1900" u="none" cap="none" strike="noStrike">
                        <a:solidFill>
                          <a:schemeClr val="lt1"/>
                        </a:solidFill>
                        <a:latin typeface="Times New Roman"/>
                        <a:ea typeface="Times New Roman"/>
                        <a:cs typeface="Times New Roman"/>
                        <a:sym typeface="Times New Roman"/>
                      </a:endParaRPr>
                    </a:p>
                  </a:txBody>
                  <a:tcPr marT="60975" marB="60975" marR="121925" marL="1219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827975">
                <a:tc>
                  <a:txBody>
                    <a:bodyPr/>
                    <a:lstStyle/>
                    <a:p>
                      <a:pPr indent="0" lvl="0" marL="0" marR="0" rtl="0" algn="l">
                        <a:lnSpc>
                          <a:spcPct val="115000"/>
                        </a:lnSpc>
                        <a:spcBef>
                          <a:spcPts val="0"/>
                        </a:spcBef>
                        <a:spcAft>
                          <a:spcPts val="0"/>
                        </a:spcAft>
                        <a:buClr>
                          <a:srgbClr val="000000"/>
                        </a:buClr>
                        <a:buSzPts val="1500"/>
                        <a:buFont typeface="Arial"/>
                        <a:buNone/>
                      </a:pPr>
                      <a:r>
                        <a:rPr lang="de-DE" sz="1500" u="none" cap="none" strike="noStrike">
                          <a:solidFill>
                            <a:schemeClr val="lt1"/>
                          </a:solidFill>
                          <a:latin typeface="Times New Roman"/>
                          <a:ea typeface="Times New Roman"/>
                          <a:cs typeface="Times New Roman"/>
                          <a:sym typeface="Times New Roman"/>
                        </a:rPr>
                        <a:t>Real-time Display</a:t>
                      </a:r>
                      <a:endParaRPr sz="1600" u="none" cap="none" strike="noStrike">
                        <a:solidFill>
                          <a:schemeClr val="lt1"/>
                        </a:solidFill>
                        <a:latin typeface="Times New Roman"/>
                        <a:ea typeface="Times New Roman"/>
                        <a:cs typeface="Times New Roman"/>
                        <a:sym typeface="Times New Roman"/>
                      </a:endParaRPr>
                    </a:p>
                  </a:txBody>
                  <a:tcPr marT="60975" marB="60975" marR="121925" marL="1219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500"/>
                        <a:buFont typeface="Arial"/>
                        <a:buNone/>
                      </a:pPr>
                      <a:r>
                        <a:rPr lang="de-DE" sz="1500" u="none" cap="none" strike="noStrike">
                          <a:solidFill>
                            <a:schemeClr val="lt1"/>
                          </a:solidFill>
                          <a:latin typeface="Times New Roman"/>
                          <a:ea typeface="Times New Roman"/>
                          <a:cs typeface="Times New Roman"/>
                          <a:sym typeface="Times New Roman"/>
                        </a:rPr>
                        <a:t>Display the live webcam feed on the UI</a:t>
                      </a:r>
                      <a:endParaRPr sz="1900" u="none" cap="none" strike="noStrike">
                        <a:solidFill>
                          <a:schemeClr val="lt1"/>
                        </a:solidFill>
                        <a:latin typeface="Times New Roman"/>
                        <a:ea typeface="Times New Roman"/>
                        <a:cs typeface="Times New Roman"/>
                        <a:sym typeface="Times New Roman"/>
                      </a:endParaRPr>
                    </a:p>
                  </a:txBody>
                  <a:tcPr marT="60975" marB="60975" marR="121925" marL="1219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923925">
                <a:tc>
                  <a:txBody>
                    <a:bodyPr/>
                    <a:lstStyle/>
                    <a:p>
                      <a:pPr indent="0" lvl="0" marL="0" marR="0" rtl="0" algn="l">
                        <a:lnSpc>
                          <a:spcPct val="115000"/>
                        </a:lnSpc>
                        <a:spcBef>
                          <a:spcPts val="0"/>
                        </a:spcBef>
                        <a:spcAft>
                          <a:spcPts val="0"/>
                        </a:spcAft>
                        <a:buClr>
                          <a:srgbClr val="000000"/>
                        </a:buClr>
                        <a:buSzPts val="1500"/>
                        <a:buFont typeface="Arial"/>
                        <a:buNone/>
                      </a:pPr>
                      <a:r>
                        <a:rPr lang="de-DE" sz="1500" u="none" cap="none" strike="noStrike">
                          <a:solidFill>
                            <a:schemeClr val="lt1"/>
                          </a:solidFill>
                          <a:latin typeface="Times New Roman"/>
                          <a:ea typeface="Times New Roman"/>
                          <a:cs typeface="Times New Roman"/>
                          <a:sym typeface="Times New Roman"/>
                        </a:rPr>
                        <a:t>Background Processing</a:t>
                      </a:r>
                      <a:endParaRPr sz="1600" u="none" cap="none" strike="noStrike">
                        <a:solidFill>
                          <a:schemeClr val="lt1"/>
                        </a:solidFill>
                        <a:latin typeface="Times New Roman"/>
                        <a:ea typeface="Times New Roman"/>
                        <a:cs typeface="Times New Roman"/>
                        <a:sym typeface="Times New Roman"/>
                      </a:endParaRPr>
                    </a:p>
                  </a:txBody>
                  <a:tcPr marT="60975" marB="60975" marR="121925" marL="1219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500"/>
                        <a:buFont typeface="Arial"/>
                        <a:buNone/>
                      </a:pPr>
                      <a:r>
                        <a:rPr lang="de-DE" sz="1500" u="none" cap="none" strike="noStrike">
                          <a:solidFill>
                            <a:schemeClr val="lt1"/>
                          </a:solidFill>
                          <a:latin typeface="Times New Roman"/>
                          <a:ea typeface="Times New Roman"/>
                          <a:cs typeface="Times New Roman"/>
                          <a:sym typeface="Times New Roman"/>
                        </a:rPr>
                        <a:t>Utilize threading for concurrent processing, including head pose estimation</a:t>
                      </a:r>
                      <a:endParaRPr sz="1500" u="none" cap="none" strike="noStrike">
                        <a:solidFill>
                          <a:schemeClr val="lt1"/>
                        </a:solidFill>
                        <a:latin typeface="Times New Roman"/>
                        <a:ea typeface="Times New Roman"/>
                        <a:cs typeface="Times New Roman"/>
                        <a:sym typeface="Times New Roman"/>
                      </a:endParaRPr>
                    </a:p>
                  </a:txBody>
                  <a:tcPr marT="60975" marB="60975" marR="121925" marL="1219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917400">
                <a:tc>
                  <a:txBody>
                    <a:bodyPr/>
                    <a:lstStyle/>
                    <a:p>
                      <a:pPr indent="0" lvl="0" marL="0" marR="0" rtl="0" algn="l">
                        <a:lnSpc>
                          <a:spcPct val="115000"/>
                        </a:lnSpc>
                        <a:spcBef>
                          <a:spcPts val="0"/>
                        </a:spcBef>
                        <a:spcAft>
                          <a:spcPts val="0"/>
                        </a:spcAft>
                        <a:buClr>
                          <a:srgbClr val="000000"/>
                        </a:buClr>
                        <a:buSzPts val="1500"/>
                        <a:buFont typeface="Arial"/>
                        <a:buNone/>
                      </a:pPr>
                      <a:r>
                        <a:rPr lang="de-DE" sz="1500" u="none" cap="none" strike="noStrike">
                          <a:solidFill>
                            <a:schemeClr val="lt1"/>
                          </a:solidFill>
                          <a:latin typeface="Times New Roman"/>
                          <a:ea typeface="Times New Roman"/>
                          <a:cs typeface="Times New Roman"/>
                          <a:sym typeface="Times New Roman"/>
                        </a:rPr>
                        <a:t>UI Updates</a:t>
                      </a:r>
                      <a:endParaRPr sz="1600" u="none" cap="none" strike="noStrike">
                        <a:solidFill>
                          <a:schemeClr val="lt1"/>
                        </a:solidFill>
                        <a:latin typeface="Times New Roman"/>
                        <a:ea typeface="Times New Roman"/>
                        <a:cs typeface="Times New Roman"/>
                        <a:sym typeface="Times New Roman"/>
                      </a:endParaRPr>
                    </a:p>
                  </a:txBody>
                  <a:tcPr marT="60975" marB="60975" marR="121925" marL="1219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500"/>
                        <a:buFont typeface="Arial"/>
                        <a:buNone/>
                      </a:pPr>
                      <a:r>
                        <a:rPr lang="de-DE" sz="1500" u="none" cap="none" strike="noStrike">
                          <a:solidFill>
                            <a:schemeClr val="lt1"/>
                          </a:solidFill>
                          <a:latin typeface="Times New Roman"/>
                          <a:ea typeface="Times New Roman"/>
                          <a:cs typeface="Times New Roman"/>
                          <a:sym typeface="Times New Roman"/>
                        </a:rPr>
                        <a:t>Regularly update the UI with annotated video frames and relevant metrics</a:t>
                      </a:r>
                      <a:endParaRPr sz="1500" u="none" cap="none" strike="noStrike">
                        <a:solidFill>
                          <a:schemeClr val="lt1"/>
                        </a:solidFill>
                        <a:latin typeface="Times New Roman"/>
                        <a:ea typeface="Times New Roman"/>
                        <a:cs typeface="Times New Roman"/>
                        <a:sym typeface="Times New Roman"/>
                      </a:endParaRPr>
                    </a:p>
                  </a:txBody>
                  <a:tcPr marT="60975" marB="60975" marR="121925" marL="1219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827975">
                <a:tc>
                  <a:txBody>
                    <a:bodyPr/>
                    <a:lstStyle/>
                    <a:p>
                      <a:pPr indent="0" lvl="0" marL="0" marR="0" rtl="0" algn="l">
                        <a:lnSpc>
                          <a:spcPct val="115000"/>
                        </a:lnSpc>
                        <a:spcBef>
                          <a:spcPts val="0"/>
                        </a:spcBef>
                        <a:spcAft>
                          <a:spcPts val="0"/>
                        </a:spcAft>
                        <a:buClr>
                          <a:srgbClr val="000000"/>
                        </a:buClr>
                        <a:buSzPts val="1500"/>
                        <a:buFont typeface="Arial"/>
                        <a:buNone/>
                      </a:pPr>
                      <a:r>
                        <a:rPr lang="de-DE" sz="1500" u="none" cap="none" strike="noStrike">
                          <a:solidFill>
                            <a:schemeClr val="lt1"/>
                          </a:solidFill>
                          <a:latin typeface="Times New Roman"/>
                          <a:ea typeface="Times New Roman"/>
                          <a:cs typeface="Times New Roman"/>
                          <a:sym typeface="Times New Roman"/>
                        </a:rPr>
                        <a:t>User Interaction</a:t>
                      </a:r>
                      <a:endParaRPr sz="1600" u="none" cap="none" strike="noStrike">
                        <a:solidFill>
                          <a:schemeClr val="lt1"/>
                        </a:solidFill>
                        <a:latin typeface="Times New Roman"/>
                        <a:ea typeface="Times New Roman"/>
                        <a:cs typeface="Times New Roman"/>
                        <a:sym typeface="Times New Roman"/>
                      </a:endParaRPr>
                    </a:p>
                  </a:txBody>
                  <a:tcPr marT="60975" marB="60975" marR="121925" marL="1219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500"/>
                        <a:buFont typeface="Arial"/>
                        <a:buNone/>
                      </a:pPr>
                      <a:r>
                        <a:rPr lang="de-DE" sz="1500" u="none" cap="none" strike="noStrike">
                          <a:solidFill>
                            <a:schemeClr val="lt1"/>
                          </a:solidFill>
                          <a:latin typeface="Times New Roman"/>
                          <a:ea typeface="Times New Roman"/>
                          <a:cs typeface="Times New Roman"/>
                          <a:sym typeface="Times New Roman"/>
                        </a:rPr>
                        <a:t>Allow users to interact with UI elements</a:t>
                      </a:r>
                      <a:endParaRPr sz="1500" u="none" cap="none" strike="noStrike">
                        <a:solidFill>
                          <a:schemeClr val="lt1"/>
                        </a:solidFill>
                        <a:latin typeface="Times New Roman"/>
                        <a:ea typeface="Times New Roman"/>
                        <a:cs typeface="Times New Roman"/>
                        <a:sym typeface="Times New Roman"/>
                      </a:endParaRPr>
                    </a:p>
                  </a:txBody>
                  <a:tcPr marT="60975" marB="60975" marR="121925" marL="1219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031025">
                <a:tc>
                  <a:txBody>
                    <a:bodyPr/>
                    <a:lstStyle/>
                    <a:p>
                      <a:pPr indent="0" lvl="0" marL="0" marR="0" rtl="0" algn="l">
                        <a:lnSpc>
                          <a:spcPct val="115000"/>
                        </a:lnSpc>
                        <a:spcBef>
                          <a:spcPts val="0"/>
                        </a:spcBef>
                        <a:spcAft>
                          <a:spcPts val="0"/>
                        </a:spcAft>
                        <a:buClr>
                          <a:srgbClr val="000000"/>
                        </a:buClr>
                        <a:buSzPts val="1500"/>
                        <a:buFont typeface="Arial"/>
                        <a:buNone/>
                      </a:pPr>
                      <a:r>
                        <a:rPr lang="de-DE" sz="1500" u="none" cap="none" strike="noStrike">
                          <a:solidFill>
                            <a:schemeClr val="lt1"/>
                          </a:solidFill>
                          <a:latin typeface="Times New Roman"/>
                          <a:ea typeface="Times New Roman"/>
                          <a:cs typeface="Times New Roman"/>
                          <a:sym typeface="Times New Roman"/>
                        </a:rPr>
                        <a:t>Continuous Operation</a:t>
                      </a:r>
                      <a:endParaRPr sz="1600" u="none" cap="none" strike="noStrike">
                        <a:solidFill>
                          <a:schemeClr val="lt1"/>
                        </a:solidFill>
                        <a:latin typeface="Times New Roman"/>
                        <a:ea typeface="Times New Roman"/>
                        <a:cs typeface="Times New Roman"/>
                        <a:sym typeface="Times New Roman"/>
                      </a:endParaRPr>
                    </a:p>
                  </a:txBody>
                  <a:tcPr marT="60975" marB="60975" marR="121925" marL="1219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500"/>
                        <a:buFont typeface="Arial"/>
                        <a:buNone/>
                      </a:pPr>
                      <a:r>
                        <a:rPr lang="de-DE" sz="1500" u="none" cap="none" strike="noStrike">
                          <a:solidFill>
                            <a:schemeClr val="lt1"/>
                          </a:solidFill>
                          <a:latin typeface="Times New Roman"/>
                          <a:ea typeface="Times New Roman"/>
                          <a:cs typeface="Times New Roman"/>
                          <a:sym typeface="Times New Roman"/>
                        </a:rPr>
                        <a:t>Maintain a continuous loop for real-time processing and user engagement</a:t>
                      </a:r>
                      <a:endParaRPr sz="1500" u="none" cap="none" strike="noStrike">
                        <a:solidFill>
                          <a:schemeClr val="lt1"/>
                        </a:solidFill>
                        <a:latin typeface="Times New Roman"/>
                        <a:ea typeface="Times New Roman"/>
                        <a:cs typeface="Times New Roman"/>
                        <a:sym typeface="Times New Roman"/>
                      </a:endParaRPr>
                    </a:p>
                  </a:txBody>
                  <a:tcPr marT="60975" marB="60975" marR="121925" marL="1219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301" name="Google Shape;301;p29"/>
          <p:cNvSpPr txBox="1"/>
          <p:nvPr/>
        </p:nvSpPr>
        <p:spPr>
          <a:xfrm>
            <a:off x="5874833" y="0"/>
            <a:ext cx="4922700" cy="6072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3300"/>
              <a:buFont typeface="Arial"/>
              <a:buNone/>
            </a:pPr>
            <a:r>
              <a:rPr b="1" i="0" lang="de-DE" sz="3300" u="none" cap="none" strike="noStrike">
                <a:solidFill>
                  <a:schemeClr val="lt1"/>
                </a:solidFill>
                <a:latin typeface="Times New Roman"/>
                <a:ea typeface="Times New Roman"/>
                <a:cs typeface="Times New Roman"/>
                <a:sym typeface="Times New Roman"/>
              </a:rPr>
              <a:t>App Logic</a:t>
            </a:r>
            <a:endParaRPr b="1" i="0" sz="3300" u="none" cap="none" strike="noStrike">
              <a:solidFill>
                <a:schemeClr val="lt1"/>
              </a:solidFill>
              <a:latin typeface="Times New Roman"/>
              <a:ea typeface="Times New Roman"/>
              <a:cs typeface="Times New Roman"/>
              <a:sym typeface="Times New Roman"/>
            </a:endParaRPr>
          </a:p>
        </p:txBody>
      </p:sp>
      <p:sp>
        <p:nvSpPr>
          <p:cNvPr id="302" name="Google Shape;302;p29"/>
          <p:cNvSpPr txBox="1"/>
          <p:nvPr/>
        </p:nvSpPr>
        <p:spPr>
          <a:xfrm>
            <a:off x="339467" y="4453217"/>
            <a:ext cx="2856000" cy="5079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900"/>
              <a:buFont typeface="Arial"/>
              <a:buNone/>
            </a:pPr>
            <a:r>
              <a:rPr b="1" i="0" lang="de-DE" sz="900" u="none" cap="none" strike="noStrike">
                <a:solidFill>
                  <a:srgbClr val="632740"/>
                </a:solidFill>
                <a:latin typeface="Times New Roman"/>
                <a:ea typeface="Times New Roman"/>
                <a:cs typeface="Times New Roman"/>
                <a:sym typeface="Times New Roman"/>
              </a:rPr>
              <a:t> </a:t>
            </a:r>
            <a:r>
              <a:rPr b="1" i="0" lang="de-DE" sz="1700" u="none" cap="none" strike="noStrike">
                <a:solidFill>
                  <a:srgbClr val="632740"/>
                </a:solidFill>
                <a:latin typeface="Times New Roman"/>
                <a:ea typeface="Times New Roman"/>
                <a:cs typeface="Times New Roman"/>
                <a:sym typeface="Times New Roman"/>
              </a:rPr>
              <a:t>Technology Stack:</a:t>
            </a:r>
            <a:endParaRPr b="0" i="0" sz="1900" u="none" cap="none" strike="noStrike">
              <a:solidFill>
                <a:srgbClr val="632740"/>
              </a:solidFill>
              <a:latin typeface="Arial"/>
              <a:ea typeface="Arial"/>
              <a:cs typeface="Arial"/>
              <a:sym typeface="Arial"/>
            </a:endParaRPr>
          </a:p>
        </p:txBody>
      </p:sp>
      <p:sp>
        <p:nvSpPr>
          <p:cNvPr id="303" name="Google Shape;303;p29"/>
          <p:cNvSpPr txBox="1"/>
          <p:nvPr/>
        </p:nvSpPr>
        <p:spPr>
          <a:xfrm>
            <a:off x="493500" y="4860767"/>
            <a:ext cx="4802400" cy="7680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300"/>
              </a:spcBef>
              <a:spcAft>
                <a:spcPts val="0"/>
              </a:spcAft>
              <a:buClr>
                <a:srgbClr val="000000"/>
              </a:buClr>
              <a:buSzPts val="1500"/>
              <a:buFont typeface="Arial"/>
              <a:buNone/>
            </a:pPr>
            <a:r>
              <a:rPr b="1" i="0" lang="de-DE" sz="1500" u="none" cap="none" strike="noStrike">
                <a:solidFill>
                  <a:srgbClr val="632740"/>
                </a:solidFill>
                <a:latin typeface="Times New Roman"/>
                <a:ea typeface="Times New Roman"/>
                <a:cs typeface="Times New Roman"/>
                <a:sym typeface="Times New Roman"/>
              </a:rPr>
              <a:t>Major Tech Stack Components</a:t>
            </a:r>
            <a:r>
              <a:rPr b="0" i="0" lang="de-DE" sz="1500" u="none" cap="none" strike="noStrike">
                <a:solidFill>
                  <a:srgbClr val="632740"/>
                </a:solidFill>
                <a:latin typeface="Times New Roman"/>
                <a:ea typeface="Times New Roman"/>
                <a:cs typeface="Times New Roman"/>
                <a:sym typeface="Times New Roman"/>
              </a:rPr>
              <a:t>: OpenCV (cv2), Dlib (DLIB), NumPy (NP), Matplotlib (plt)</a:t>
            </a:r>
            <a:endParaRPr b="0" i="0" sz="1900" u="none" cap="none" strike="noStrike">
              <a:solidFill>
                <a:srgbClr val="632740"/>
              </a:solidFill>
              <a:latin typeface="Arial"/>
              <a:ea typeface="Arial"/>
              <a:cs typeface="Arial"/>
              <a:sym typeface="Arial"/>
            </a:endParaRPr>
          </a:p>
        </p:txBody>
      </p:sp>
      <p:cxnSp>
        <p:nvCxnSpPr>
          <p:cNvPr id="304" name="Google Shape;304;p29"/>
          <p:cNvCxnSpPr>
            <a:stCxn id="305" idx="4"/>
          </p:cNvCxnSpPr>
          <p:nvPr/>
        </p:nvCxnSpPr>
        <p:spPr>
          <a:xfrm>
            <a:off x="339350" y="4748733"/>
            <a:ext cx="2400" cy="1229700"/>
          </a:xfrm>
          <a:prstGeom prst="straightConnector1">
            <a:avLst/>
          </a:prstGeom>
          <a:noFill/>
          <a:ln cap="flat" cmpd="sng" w="19050">
            <a:solidFill>
              <a:srgbClr val="632740"/>
            </a:solidFill>
            <a:prstDash val="solid"/>
            <a:round/>
            <a:headEnd len="sm" w="sm" type="none"/>
            <a:tailEnd len="sm" w="sm" type="none"/>
          </a:ln>
        </p:spPr>
      </p:cxnSp>
      <p:sp>
        <p:nvSpPr>
          <p:cNvPr id="306" name="Google Shape;306;p29"/>
          <p:cNvSpPr txBox="1"/>
          <p:nvPr/>
        </p:nvSpPr>
        <p:spPr>
          <a:xfrm>
            <a:off x="493500" y="5607600"/>
            <a:ext cx="4802400" cy="6825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900" u="none" cap="none" strike="noStrike">
              <a:solidFill>
                <a:srgbClr val="632740"/>
              </a:solidFill>
              <a:latin typeface="Times New Roman"/>
              <a:ea typeface="Times New Roman"/>
              <a:cs typeface="Times New Roman"/>
              <a:sym typeface="Times New Roman"/>
            </a:endParaRPr>
          </a:p>
          <a:p>
            <a:pPr indent="0" lvl="0" marL="0" marR="0" rtl="0" algn="l">
              <a:lnSpc>
                <a:spcPct val="100000"/>
              </a:lnSpc>
              <a:spcBef>
                <a:spcPts val="700"/>
              </a:spcBef>
              <a:spcAft>
                <a:spcPts val="0"/>
              </a:spcAft>
              <a:buClr>
                <a:srgbClr val="000000"/>
              </a:buClr>
              <a:buSzPts val="1500"/>
              <a:buFont typeface="Arial"/>
              <a:buNone/>
            </a:pPr>
            <a:r>
              <a:rPr b="1" i="0" lang="de-DE" sz="1500" u="none" cap="none" strike="noStrike">
                <a:solidFill>
                  <a:srgbClr val="632740"/>
                </a:solidFill>
                <a:latin typeface="Times New Roman"/>
                <a:ea typeface="Times New Roman"/>
                <a:cs typeface="Times New Roman"/>
                <a:sym typeface="Times New Roman"/>
              </a:rPr>
              <a:t>Minor Tech Stack Components</a:t>
            </a:r>
            <a:r>
              <a:rPr b="0" i="0" lang="de-DE" sz="1500" u="none" cap="none" strike="noStrike">
                <a:solidFill>
                  <a:srgbClr val="632740"/>
                </a:solidFill>
                <a:latin typeface="Times New Roman"/>
                <a:ea typeface="Times New Roman"/>
                <a:cs typeface="Times New Roman"/>
                <a:sym typeface="Times New Roman"/>
              </a:rPr>
              <a:t>: PyQt5, Threading, Time, OS, sys, datetime, Head_rotation_detect (Custom Module/Script), HistoryDict (Custom Module/Script)</a:t>
            </a:r>
            <a:endParaRPr b="0" i="0" sz="900" u="none" cap="none" strike="noStrike">
              <a:solidFill>
                <a:srgbClr val="63274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500"/>
              <a:buFont typeface="Arial"/>
              <a:buNone/>
            </a:pPr>
            <a:r>
              <a:t/>
            </a:r>
            <a:endParaRPr b="0" i="0" sz="900" u="none" cap="none" strike="noStrike">
              <a:solidFill>
                <a:srgbClr val="632740"/>
              </a:solidFill>
              <a:latin typeface="Times New Roman"/>
              <a:ea typeface="Times New Roman"/>
              <a:cs typeface="Times New Roman"/>
              <a:sym typeface="Times New Roman"/>
            </a:endParaRPr>
          </a:p>
        </p:txBody>
      </p:sp>
      <p:cxnSp>
        <p:nvCxnSpPr>
          <p:cNvPr id="307" name="Google Shape;307;p29"/>
          <p:cNvCxnSpPr>
            <a:stCxn id="303" idx="1"/>
            <a:endCxn id="303" idx="1"/>
          </p:cNvCxnSpPr>
          <p:nvPr/>
        </p:nvCxnSpPr>
        <p:spPr>
          <a:xfrm>
            <a:off x="493500" y="5244767"/>
            <a:ext cx="0" cy="0"/>
          </a:xfrm>
          <a:prstGeom prst="straightConnector1">
            <a:avLst/>
          </a:prstGeom>
          <a:noFill/>
          <a:ln cap="flat" cmpd="sng" w="9525">
            <a:solidFill>
              <a:srgbClr val="595959"/>
            </a:solidFill>
            <a:prstDash val="solid"/>
            <a:round/>
            <a:headEnd len="sm" w="sm" type="none"/>
            <a:tailEnd len="sm" w="sm" type="none"/>
          </a:ln>
        </p:spPr>
      </p:cxnSp>
      <p:cxnSp>
        <p:nvCxnSpPr>
          <p:cNvPr id="308" name="Google Shape;308;p29"/>
          <p:cNvCxnSpPr>
            <a:stCxn id="303" idx="1"/>
          </p:cNvCxnSpPr>
          <p:nvPr/>
        </p:nvCxnSpPr>
        <p:spPr>
          <a:xfrm rot="10800000">
            <a:off x="347400" y="5243867"/>
            <a:ext cx="146100" cy="900"/>
          </a:xfrm>
          <a:prstGeom prst="straightConnector1">
            <a:avLst/>
          </a:prstGeom>
          <a:noFill/>
          <a:ln cap="flat" cmpd="sng" w="19050">
            <a:solidFill>
              <a:srgbClr val="632740"/>
            </a:solidFill>
            <a:prstDash val="solid"/>
            <a:round/>
            <a:headEnd len="sm" w="sm" type="none"/>
            <a:tailEnd len="sm" w="sm" type="none"/>
          </a:ln>
        </p:spPr>
      </p:cxnSp>
      <p:cxnSp>
        <p:nvCxnSpPr>
          <p:cNvPr id="309" name="Google Shape;309;p29"/>
          <p:cNvCxnSpPr/>
          <p:nvPr/>
        </p:nvCxnSpPr>
        <p:spPr>
          <a:xfrm rot="10800000">
            <a:off x="344400" y="5964949"/>
            <a:ext cx="152100" cy="900"/>
          </a:xfrm>
          <a:prstGeom prst="straightConnector1">
            <a:avLst/>
          </a:prstGeom>
          <a:noFill/>
          <a:ln cap="flat" cmpd="sng" w="19050">
            <a:solidFill>
              <a:srgbClr val="632740"/>
            </a:solidFill>
            <a:prstDash val="solid"/>
            <a:round/>
            <a:headEnd len="sm" w="sm" type="none"/>
            <a:tailEnd len="sm" w="sm" type="none"/>
          </a:ln>
        </p:spPr>
      </p:cxnSp>
      <p:sp>
        <p:nvSpPr>
          <p:cNvPr id="305" name="Google Shape;305;p29"/>
          <p:cNvSpPr/>
          <p:nvPr/>
        </p:nvSpPr>
        <p:spPr>
          <a:xfrm>
            <a:off x="296900" y="4671033"/>
            <a:ext cx="84900" cy="77700"/>
          </a:xfrm>
          <a:prstGeom prst="ellipse">
            <a:avLst/>
          </a:prstGeom>
          <a:solidFill>
            <a:srgbClr val="FFFFFF"/>
          </a:solidFill>
          <a:ln cap="flat" cmpd="sng" w="19050">
            <a:solidFill>
              <a:srgbClr val="63274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highlight>
                <a:srgbClr val="FFFFFF"/>
              </a:highlight>
              <a:latin typeface="Arial"/>
              <a:ea typeface="Arial"/>
              <a:cs typeface="Arial"/>
              <a:sym typeface="Arial"/>
            </a:endParaRPr>
          </a:p>
        </p:txBody>
      </p:sp>
      <p:cxnSp>
        <p:nvCxnSpPr>
          <p:cNvPr id="310" name="Google Shape;310;p29"/>
          <p:cNvCxnSpPr/>
          <p:nvPr/>
        </p:nvCxnSpPr>
        <p:spPr>
          <a:xfrm flipH="1" rot="10800000">
            <a:off x="0" y="806308"/>
            <a:ext cx="5761200" cy="3300"/>
          </a:xfrm>
          <a:prstGeom prst="straightConnector1">
            <a:avLst/>
          </a:prstGeom>
          <a:noFill/>
          <a:ln cap="flat" cmpd="sng" w="9525">
            <a:solidFill>
              <a:srgbClr val="62183A"/>
            </a:solidFill>
            <a:prstDash val="solid"/>
            <a:round/>
            <a:headEnd len="sm" w="sm" type="none"/>
            <a:tailEnd len="sm" w="sm" type="none"/>
          </a:ln>
        </p:spPr>
      </p:cxnSp>
      <p:sp>
        <p:nvSpPr>
          <p:cNvPr id="311" name="Google Shape;311;p29"/>
          <p:cNvSpPr/>
          <p:nvPr/>
        </p:nvSpPr>
        <p:spPr>
          <a:xfrm>
            <a:off x="0" y="6550033"/>
            <a:ext cx="12192000" cy="308100"/>
          </a:xfrm>
          <a:prstGeom prst="rect">
            <a:avLst/>
          </a:prstGeom>
          <a:solidFill>
            <a:srgbClr val="632740"/>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oboto"/>
              <a:ea typeface="Roboto"/>
              <a:cs typeface="Roboto"/>
              <a:sym typeface="Roboto"/>
            </a:endParaRPr>
          </a:p>
        </p:txBody>
      </p:sp>
      <p:pic>
        <p:nvPicPr>
          <p:cNvPr id="312" name="Google Shape;312;p29">
            <a:hlinkClick r:id="rId3"/>
          </p:cNvPr>
          <p:cNvPicPr preferRelativeResize="0"/>
          <p:nvPr/>
        </p:nvPicPr>
        <p:blipFill>
          <a:blip r:embed="rId4">
            <a:alphaModFix/>
          </a:blip>
          <a:stretch>
            <a:fillRect/>
          </a:stretch>
        </p:blipFill>
        <p:spPr>
          <a:xfrm>
            <a:off x="11286950" y="76825"/>
            <a:ext cx="682500" cy="682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C0C0"/>
        </a:solidFill>
      </p:bgPr>
    </p:bg>
    <p:spTree>
      <p:nvGrpSpPr>
        <p:cNvPr id="316" name="Shape 316"/>
        <p:cNvGrpSpPr/>
        <p:nvPr/>
      </p:nvGrpSpPr>
      <p:grpSpPr>
        <a:xfrm>
          <a:off x="0" y="0"/>
          <a:ext cx="0" cy="0"/>
          <a:chOff x="0" y="0"/>
          <a:chExt cx="0" cy="0"/>
        </a:xfrm>
      </p:grpSpPr>
      <p:sp>
        <p:nvSpPr>
          <p:cNvPr id="317" name="Google Shape;317;p30"/>
          <p:cNvSpPr/>
          <p:nvPr/>
        </p:nvSpPr>
        <p:spPr>
          <a:xfrm>
            <a:off x="647875" y="774853"/>
            <a:ext cx="11045700" cy="1692000"/>
          </a:xfrm>
          <a:prstGeom prst="rect">
            <a:avLst/>
          </a:prstGeom>
          <a:solidFill>
            <a:srgbClr val="151515"/>
          </a:solidFill>
          <a:ln>
            <a:noFill/>
          </a:ln>
        </p:spPr>
        <p:txBody>
          <a:bodyPr anchorCtr="0" anchor="t" bIns="45700" lIns="91425" spcFirstLastPara="1" rIns="91425" wrap="square" tIns="274300">
            <a:noAutofit/>
          </a:bodyPr>
          <a:lstStyle/>
          <a:p>
            <a:pPr indent="0" lvl="0" marL="0" marR="0" rtl="0" algn="ctr">
              <a:spcBef>
                <a:spcPts val="0"/>
              </a:spcBef>
              <a:spcAft>
                <a:spcPts val="0"/>
              </a:spcAft>
              <a:buNone/>
            </a:pPr>
            <a:r>
              <a:rPr b="1" lang="de-DE" sz="5400" cap="none">
                <a:solidFill>
                  <a:srgbClr val="FFFFFF"/>
                </a:solidFill>
                <a:latin typeface="Calibri"/>
                <a:ea typeface="Calibri"/>
                <a:cs typeface="Calibri"/>
                <a:sym typeface="Calibri"/>
              </a:rPr>
              <a:t>LOREM IPSUM</a:t>
            </a:r>
            <a:endParaRPr/>
          </a:p>
        </p:txBody>
      </p:sp>
      <p:sp>
        <p:nvSpPr>
          <p:cNvPr id="318" name="Google Shape;318;p30"/>
          <p:cNvSpPr/>
          <p:nvPr/>
        </p:nvSpPr>
        <p:spPr>
          <a:xfrm>
            <a:off x="647875" y="2994275"/>
            <a:ext cx="3199200" cy="3376500"/>
          </a:xfrm>
          <a:prstGeom prst="rect">
            <a:avLst/>
          </a:prstGeom>
          <a:solidFill>
            <a:srgbClr val="9E9E9E"/>
          </a:solidFill>
          <a:ln>
            <a:noFill/>
          </a:ln>
        </p:spPr>
        <p:txBody>
          <a:bodyPr anchorCtr="0" anchor="b" bIns="182875" lIns="137150" spcFirstLastPara="1" rIns="137150" wrap="square" tIns="45700">
            <a:noAutofit/>
          </a:bodyPr>
          <a:lstStyle/>
          <a:p>
            <a:pPr indent="0" lvl="0" marL="0" marR="0" rtl="0" algn="just">
              <a:spcBef>
                <a:spcPts val="0"/>
              </a:spcBef>
              <a:spcAft>
                <a:spcPts val="0"/>
              </a:spcAft>
              <a:buNone/>
            </a:pPr>
            <a:r>
              <a:t/>
            </a:r>
            <a:endParaRPr sz="1400">
              <a:solidFill>
                <a:srgbClr val="3F3F3F"/>
              </a:solidFill>
              <a:latin typeface="Calibri"/>
              <a:ea typeface="Calibri"/>
              <a:cs typeface="Calibri"/>
              <a:sym typeface="Calibri"/>
            </a:endParaRPr>
          </a:p>
        </p:txBody>
      </p:sp>
      <p:sp>
        <p:nvSpPr>
          <p:cNvPr id="319" name="Google Shape;319;p30"/>
          <p:cNvSpPr/>
          <p:nvPr/>
        </p:nvSpPr>
        <p:spPr>
          <a:xfrm>
            <a:off x="4623750" y="2994275"/>
            <a:ext cx="3199200" cy="3376500"/>
          </a:xfrm>
          <a:prstGeom prst="rect">
            <a:avLst/>
          </a:prstGeom>
          <a:solidFill>
            <a:srgbClr val="EFE415">
              <a:alpha val="49020"/>
            </a:srgbClr>
          </a:solidFill>
          <a:ln>
            <a:noFill/>
          </a:ln>
        </p:spPr>
        <p:txBody>
          <a:bodyPr anchorCtr="0" anchor="b" bIns="182875" lIns="137150" spcFirstLastPara="1" rIns="137150" wrap="square" tIns="45700">
            <a:noAutofit/>
          </a:bodyPr>
          <a:lstStyle/>
          <a:p>
            <a:pPr indent="0" lvl="0" marL="0" marR="0" rtl="0" algn="just">
              <a:spcBef>
                <a:spcPts val="0"/>
              </a:spcBef>
              <a:spcAft>
                <a:spcPts val="0"/>
              </a:spcAft>
              <a:buNone/>
            </a:pPr>
            <a:r>
              <a:t/>
            </a:r>
            <a:endParaRPr sz="1400">
              <a:solidFill>
                <a:srgbClr val="3F3F3F"/>
              </a:solidFill>
              <a:latin typeface="Calibri"/>
              <a:ea typeface="Calibri"/>
              <a:cs typeface="Calibri"/>
              <a:sym typeface="Calibri"/>
            </a:endParaRPr>
          </a:p>
        </p:txBody>
      </p:sp>
      <p:sp>
        <p:nvSpPr>
          <p:cNvPr id="320" name="Google Shape;320;p30"/>
          <p:cNvSpPr/>
          <p:nvPr/>
        </p:nvSpPr>
        <p:spPr>
          <a:xfrm>
            <a:off x="8447225" y="2994275"/>
            <a:ext cx="3246300" cy="3376500"/>
          </a:xfrm>
          <a:prstGeom prst="rect">
            <a:avLst/>
          </a:prstGeom>
          <a:solidFill>
            <a:srgbClr val="734D1C">
              <a:alpha val="64420"/>
            </a:srgbClr>
          </a:solidFill>
          <a:ln>
            <a:noFill/>
          </a:ln>
        </p:spPr>
        <p:txBody>
          <a:bodyPr anchorCtr="0" anchor="b" bIns="182875" lIns="137150" spcFirstLastPara="1" rIns="137150" wrap="square" tIns="45700">
            <a:noAutofit/>
          </a:bodyPr>
          <a:lstStyle/>
          <a:p>
            <a:pPr indent="0" lvl="0" marL="0" marR="0" rtl="0" algn="just">
              <a:spcBef>
                <a:spcPts val="0"/>
              </a:spcBef>
              <a:spcAft>
                <a:spcPts val="0"/>
              </a:spcAft>
              <a:buNone/>
            </a:pPr>
            <a:r>
              <a:t/>
            </a:r>
            <a:endParaRPr sz="1400">
              <a:solidFill>
                <a:srgbClr val="3F3F3F"/>
              </a:solidFill>
              <a:latin typeface="Calibri"/>
              <a:ea typeface="Calibri"/>
              <a:cs typeface="Calibri"/>
              <a:sym typeface="Calibri"/>
            </a:endParaRPr>
          </a:p>
        </p:txBody>
      </p:sp>
      <p:sp>
        <p:nvSpPr>
          <p:cNvPr id="321" name="Google Shape;321;p30"/>
          <p:cNvSpPr/>
          <p:nvPr/>
        </p:nvSpPr>
        <p:spPr>
          <a:xfrm>
            <a:off x="564925" y="634650"/>
            <a:ext cx="11045700" cy="1740600"/>
          </a:xfrm>
          <a:prstGeom prst="rect">
            <a:avLst/>
          </a:prstGeom>
          <a:solidFill>
            <a:srgbClr val="632740"/>
          </a:solidFill>
          <a:ln cap="flat" cmpd="sng" w="9525">
            <a:solidFill>
              <a:srgbClr val="632740"/>
            </a:solidFill>
            <a:prstDash val="solid"/>
            <a:round/>
            <a:headEnd len="sm" w="sm" type="none"/>
            <a:tailEnd len="sm" w="sm" type="none"/>
          </a:ln>
        </p:spPr>
        <p:txBody>
          <a:bodyPr anchorCtr="0" anchor="t" bIns="45700" lIns="91425" spcFirstLastPara="1" rIns="91425" wrap="square" tIns="274300">
            <a:noAutofit/>
          </a:bodyPr>
          <a:lstStyle/>
          <a:p>
            <a:pPr indent="0" lvl="0" marL="0" marR="0" rtl="0" algn="ctr">
              <a:spcBef>
                <a:spcPts val="0"/>
              </a:spcBef>
              <a:spcAft>
                <a:spcPts val="0"/>
              </a:spcAft>
              <a:buNone/>
            </a:pPr>
            <a:r>
              <a:t/>
            </a:r>
            <a:endParaRPr/>
          </a:p>
        </p:txBody>
      </p:sp>
      <p:sp>
        <p:nvSpPr>
          <p:cNvPr id="322" name="Google Shape;322;p30"/>
          <p:cNvSpPr/>
          <p:nvPr/>
        </p:nvSpPr>
        <p:spPr>
          <a:xfrm>
            <a:off x="1343741" y="1638795"/>
            <a:ext cx="1709400" cy="4509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de-DE" sz="2000">
                <a:solidFill>
                  <a:srgbClr val="FFFFFF"/>
                </a:solidFill>
                <a:latin typeface="Calibri"/>
                <a:ea typeface="Calibri"/>
                <a:cs typeface="Calibri"/>
                <a:sym typeface="Calibri"/>
              </a:rPr>
              <a:t>Rocky Terrain</a:t>
            </a:r>
            <a:endParaRPr b="1" sz="2000">
              <a:solidFill>
                <a:srgbClr val="FFFFFF"/>
              </a:solidFill>
              <a:latin typeface="Calibri"/>
              <a:ea typeface="Calibri"/>
              <a:cs typeface="Calibri"/>
              <a:sym typeface="Calibri"/>
            </a:endParaRPr>
          </a:p>
          <a:p>
            <a:pPr indent="0" lvl="0" marL="0" marR="0" rtl="0" algn="ctr">
              <a:spcBef>
                <a:spcPts val="0"/>
              </a:spcBef>
              <a:spcAft>
                <a:spcPts val="0"/>
              </a:spcAft>
              <a:buNone/>
            </a:pPr>
            <a:r>
              <a:rPr b="1" i="1" lang="de-DE" sz="1300">
                <a:solidFill>
                  <a:srgbClr val="FFFFFF"/>
                </a:solidFill>
                <a:latin typeface="Calibri"/>
                <a:ea typeface="Calibri"/>
                <a:cs typeface="Calibri"/>
                <a:sym typeface="Calibri"/>
              </a:rPr>
              <a:t>20-25 PSI</a:t>
            </a:r>
            <a:endParaRPr b="1" i="1" sz="1300">
              <a:solidFill>
                <a:srgbClr val="FFFFFF"/>
              </a:solidFill>
              <a:latin typeface="Calibri"/>
              <a:ea typeface="Calibri"/>
              <a:cs typeface="Calibri"/>
              <a:sym typeface="Calibri"/>
            </a:endParaRPr>
          </a:p>
        </p:txBody>
      </p:sp>
      <p:sp>
        <p:nvSpPr>
          <p:cNvPr id="323" name="Google Shape;323;p30"/>
          <p:cNvSpPr/>
          <p:nvPr/>
        </p:nvSpPr>
        <p:spPr>
          <a:xfrm>
            <a:off x="5241301" y="1638795"/>
            <a:ext cx="1709400" cy="4509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de-DE" sz="2000">
                <a:solidFill>
                  <a:srgbClr val="FFFFFF"/>
                </a:solidFill>
                <a:latin typeface="Calibri"/>
                <a:ea typeface="Calibri"/>
                <a:cs typeface="Calibri"/>
                <a:sym typeface="Calibri"/>
              </a:rPr>
              <a:t>Sandy Terrain</a:t>
            </a:r>
            <a:endParaRPr b="1" sz="2000">
              <a:solidFill>
                <a:srgbClr val="FFFFFF"/>
              </a:solidFill>
              <a:latin typeface="Calibri"/>
              <a:ea typeface="Calibri"/>
              <a:cs typeface="Calibri"/>
              <a:sym typeface="Calibri"/>
            </a:endParaRPr>
          </a:p>
          <a:p>
            <a:pPr indent="0" lvl="0" marL="0" marR="0" rtl="0" algn="ctr">
              <a:spcBef>
                <a:spcPts val="0"/>
              </a:spcBef>
              <a:spcAft>
                <a:spcPts val="0"/>
              </a:spcAft>
              <a:buNone/>
            </a:pPr>
            <a:r>
              <a:rPr b="1" i="1" lang="de-DE" sz="1300">
                <a:solidFill>
                  <a:srgbClr val="FFFFFF"/>
                </a:solidFill>
                <a:latin typeface="Calibri"/>
                <a:ea typeface="Calibri"/>
                <a:cs typeface="Calibri"/>
                <a:sym typeface="Calibri"/>
              </a:rPr>
              <a:t>12-15 PSI</a:t>
            </a:r>
            <a:endParaRPr b="1" i="1" sz="1300">
              <a:solidFill>
                <a:srgbClr val="FFFFFF"/>
              </a:solidFill>
              <a:latin typeface="Calibri"/>
              <a:ea typeface="Calibri"/>
              <a:cs typeface="Calibri"/>
              <a:sym typeface="Calibri"/>
            </a:endParaRPr>
          </a:p>
        </p:txBody>
      </p:sp>
      <p:sp>
        <p:nvSpPr>
          <p:cNvPr id="324" name="Google Shape;324;p30"/>
          <p:cNvSpPr/>
          <p:nvPr/>
        </p:nvSpPr>
        <p:spPr>
          <a:xfrm>
            <a:off x="8999725" y="1638800"/>
            <a:ext cx="1808100" cy="4509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de-DE" sz="2000">
                <a:solidFill>
                  <a:srgbClr val="FFFFFF"/>
                </a:solidFill>
                <a:latin typeface="Calibri"/>
                <a:ea typeface="Calibri"/>
                <a:cs typeface="Calibri"/>
                <a:sym typeface="Calibri"/>
              </a:rPr>
              <a:t>Muddy Terrain</a:t>
            </a:r>
            <a:endParaRPr b="1" sz="2000">
              <a:solidFill>
                <a:srgbClr val="FFFFFF"/>
              </a:solidFill>
              <a:latin typeface="Calibri"/>
              <a:ea typeface="Calibri"/>
              <a:cs typeface="Calibri"/>
              <a:sym typeface="Calibri"/>
            </a:endParaRPr>
          </a:p>
          <a:p>
            <a:pPr indent="0" lvl="0" marL="0" marR="0" rtl="0" algn="ctr">
              <a:spcBef>
                <a:spcPts val="0"/>
              </a:spcBef>
              <a:spcAft>
                <a:spcPts val="0"/>
              </a:spcAft>
              <a:buNone/>
            </a:pPr>
            <a:r>
              <a:rPr b="1" i="1" lang="de-DE" sz="1300">
                <a:solidFill>
                  <a:srgbClr val="FFFFFF"/>
                </a:solidFill>
                <a:latin typeface="Calibri"/>
                <a:ea typeface="Calibri"/>
                <a:cs typeface="Calibri"/>
                <a:sym typeface="Calibri"/>
              </a:rPr>
              <a:t>15-20 PSI</a:t>
            </a:r>
            <a:endParaRPr b="1" i="1" sz="1300">
              <a:solidFill>
                <a:srgbClr val="FFFFFF"/>
              </a:solidFill>
              <a:latin typeface="Calibri"/>
              <a:ea typeface="Calibri"/>
              <a:cs typeface="Calibri"/>
              <a:sym typeface="Calibri"/>
            </a:endParaRPr>
          </a:p>
        </p:txBody>
      </p:sp>
      <p:pic>
        <p:nvPicPr>
          <p:cNvPr id="325" name="Google Shape;325;p30"/>
          <p:cNvPicPr preferRelativeResize="0"/>
          <p:nvPr/>
        </p:nvPicPr>
        <p:blipFill>
          <a:blip r:embed="rId3">
            <a:alphaModFix amt="60000"/>
          </a:blip>
          <a:stretch>
            <a:fillRect/>
          </a:stretch>
        </p:blipFill>
        <p:spPr>
          <a:xfrm>
            <a:off x="4388425" y="2770975"/>
            <a:ext cx="3246300" cy="3464401"/>
          </a:xfrm>
          <a:prstGeom prst="rect">
            <a:avLst/>
          </a:prstGeom>
          <a:noFill/>
          <a:ln>
            <a:noFill/>
          </a:ln>
          <a:effectLst>
            <a:outerShdw blurRad="71438" rotWithShape="0" algn="bl" dir="5400000" dist="19050">
              <a:srgbClr val="000000">
                <a:alpha val="58000"/>
              </a:srgbClr>
            </a:outerShdw>
          </a:effectLst>
        </p:spPr>
      </p:pic>
      <p:sp>
        <p:nvSpPr>
          <p:cNvPr id="326" name="Google Shape;326;p30"/>
          <p:cNvSpPr/>
          <p:nvPr/>
        </p:nvSpPr>
        <p:spPr>
          <a:xfrm>
            <a:off x="5537846" y="2183045"/>
            <a:ext cx="1089300" cy="1076100"/>
          </a:xfrm>
          <a:prstGeom prst="ellipse">
            <a:avLst/>
          </a:prstGeom>
          <a:solidFill>
            <a:srgbClr val="FFFFFF"/>
          </a:solidFill>
          <a:ln>
            <a:noFill/>
          </a:ln>
          <a:effectLst>
            <a:outerShdw blurRad="101600" rotWithShape="0" algn="tl" dir="2700000" dist="63500">
              <a:srgbClr val="000000">
                <a:alpha val="4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27" name="Google Shape;327;p30"/>
          <p:cNvSpPr txBox="1"/>
          <p:nvPr/>
        </p:nvSpPr>
        <p:spPr>
          <a:xfrm>
            <a:off x="4703050" y="3080775"/>
            <a:ext cx="2531400" cy="22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500">
              <a:solidFill>
                <a:schemeClr val="lt1"/>
              </a:solidFill>
              <a:latin typeface="Oswald"/>
              <a:ea typeface="Oswald"/>
              <a:cs typeface="Oswald"/>
              <a:sym typeface="Oswald"/>
            </a:endParaRPr>
          </a:p>
        </p:txBody>
      </p:sp>
      <p:pic>
        <p:nvPicPr>
          <p:cNvPr id="328" name="Google Shape;328;p30"/>
          <p:cNvPicPr preferRelativeResize="0"/>
          <p:nvPr/>
        </p:nvPicPr>
        <p:blipFill>
          <a:blip r:embed="rId4">
            <a:alphaModFix amt="85000"/>
          </a:blip>
          <a:stretch>
            <a:fillRect/>
          </a:stretch>
        </p:blipFill>
        <p:spPr>
          <a:xfrm rot="-5400000">
            <a:off x="8177013" y="2875337"/>
            <a:ext cx="3453525" cy="3244801"/>
          </a:xfrm>
          <a:prstGeom prst="rect">
            <a:avLst/>
          </a:prstGeom>
          <a:noFill/>
          <a:ln>
            <a:noFill/>
          </a:ln>
          <a:effectLst>
            <a:outerShdw blurRad="71438" rotWithShape="0" algn="bl" dir="5460000" dist="9525">
              <a:srgbClr val="000000">
                <a:alpha val="50000"/>
              </a:srgbClr>
            </a:outerShdw>
          </a:effectLst>
        </p:spPr>
      </p:pic>
      <p:sp>
        <p:nvSpPr>
          <p:cNvPr id="329" name="Google Shape;329;p30"/>
          <p:cNvSpPr/>
          <p:nvPr/>
        </p:nvSpPr>
        <p:spPr>
          <a:xfrm>
            <a:off x="9421896" y="2183045"/>
            <a:ext cx="1089300" cy="1076100"/>
          </a:xfrm>
          <a:prstGeom prst="ellipse">
            <a:avLst/>
          </a:prstGeom>
          <a:solidFill>
            <a:srgbClr val="FFFFFF"/>
          </a:solidFill>
          <a:ln>
            <a:noFill/>
          </a:ln>
          <a:effectLst>
            <a:outerShdw blurRad="101600" rotWithShape="0" algn="tl" dir="2700000" dist="63500">
              <a:srgbClr val="000000">
                <a:alpha val="4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id="330" name="Google Shape;330;p30"/>
          <p:cNvPicPr preferRelativeResize="0"/>
          <p:nvPr/>
        </p:nvPicPr>
        <p:blipFill>
          <a:blip r:embed="rId5">
            <a:alphaModFix amt="41000"/>
          </a:blip>
          <a:stretch>
            <a:fillRect/>
          </a:stretch>
        </p:blipFill>
        <p:spPr>
          <a:xfrm>
            <a:off x="424875" y="2770975"/>
            <a:ext cx="3246300" cy="3464401"/>
          </a:xfrm>
          <a:prstGeom prst="rect">
            <a:avLst/>
          </a:prstGeom>
          <a:noFill/>
          <a:ln>
            <a:noFill/>
          </a:ln>
          <a:effectLst>
            <a:outerShdw blurRad="57150" rotWithShape="0" algn="bl" dir="5400000" dist="19050">
              <a:srgbClr val="000000">
                <a:alpha val="40000"/>
              </a:srgbClr>
            </a:outerShdw>
          </a:effectLst>
        </p:spPr>
      </p:pic>
      <p:sp>
        <p:nvSpPr>
          <p:cNvPr id="331" name="Google Shape;331;p30"/>
          <p:cNvSpPr/>
          <p:nvPr/>
        </p:nvSpPr>
        <p:spPr>
          <a:xfrm>
            <a:off x="1653796" y="2183045"/>
            <a:ext cx="1089300" cy="1076100"/>
          </a:xfrm>
          <a:prstGeom prst="ellipse">
            <a:avLst/>
          </a:prstGeom>
          <a:solidFill>
            <a:srgbClr val="FFFFFF"/>
          </a:solidFill>
          <a:ln>
            <a:noFill/>
          </a:ln>
          <a:effectLst>
            <a:outerShdw blurRad="101600" rotWithShape="0" algn="tl" dir="2700000" dist="63500">
              <a:srgbClr val="000000">
                <a:alpha val="4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32" name="Google Shape;332;p30"/>
          <p:cNvSpPr txBox="1"/>
          <p:nvPr/>
        </p:nvSpPr>
        <p:spPr>
          <a:xfrm>
            <a:off x="4311075" y="3259150"/>
            <a:ext cx="3246300" cy="2788800"/>
          </a:xfrm>
          <a:prstGeom prst="rect">
            <a:avLst/>
          </a:prstGeom>
          <a:noFill/>
          <a:ln>
            <a:noFill/>
          </a:ln>
          <a:effectLst>
            <a:outerShdw blurRad="71438" rotWithShape="0" algn="bl" dir="5580000" dist="19050">
              <a:schemeClr val="dk1"/>
            </a:outerShdw>
          </a:effectLst>
        </p:spPr>
        <p:txBody>
          <a:bodyPr anchorCtr="0" anchor="t" bIns="91425" lIns="91425" spcFirstLastPara="1" rIns="91425" wrap="square" tIns="91425">
            <a:noAutofit/>
          </a:bodyPr>
          <a:lstStyle/>
          <a:p>
            <a:pPr indent="-323850" lvl="0" marL="457200" rtl="0" algn="l">
              <a:spcBef>
                <a:spcPts val="0"/>
              </a:spcBef>
              <a:spcAft>
                <a:spcPts val="0"/>
              </a:spcAft>
              <a:buClr>
                <a:srgbClr val="FFFFFF"/>
              </a:buClr>
              <a:buSzPts val="1500"/>
              <a:buFont typeface="Times New Roman"/>
              <a:buChar char="●"/>
            </a:pPr>
            <a:r>
              <a:rPr lang="de-DE" sz="1500">
                <a:solidFill>
                  <a:srgbClr val="FFFFFF"/>
                </a:solidFill>
                <a:latin typeface="Times New Roman"/>
                <a:ea typeface="Times New Roman"/>
                <a:cs typeface="Times New Roman"/>
                <a:sym typeface="Times New Roman"/>
              </a:rPr>
              <a:t>In sandy terrain, maintaining optimal traction is crucial to prevent the vehicle from getting stuck.</a:t>
            </a:r>
            <a:endParaRPr sz="1500">
              <a:solidFill>
                <a:srgbClr val="FFFFFF"/>
              </a:solidFill>
              <a:latin typeface="Times New Roman"/>
              <a:ea typeface="Times New Roman"/>
              <a:cs typeface="Times New Roman"/>
              <a:sym typeface="Times New Roman"/>
            </a:endParaRPr>
          </a:p>
          <a:p>
            <a:pPr indent="-323850" lvl="0" marL="457200" rtl="0" algn="l">
              <a:spcBef>
                <a:spcPts val="0"/>
              </a:spcBef>
              <a:spcAft>
                <a:spcPts val="0"/>
              </a:spcAft>
              <a:buClr>
                <a:srgbClr val="FFFFFF"/>
              </a:buClr>
              <a:buSzPts val="1500"/>
              <a:buFont typeface="Times New Roman"/>
              <a:buChar char="●"/>
            </a:pPr>
            <a:r>
              <a:rPr lang="de-DE" sz="1500">
                <a:solidFill>
                  <a:srgbClr val="FFFFFF"/>
                </a:solidFill>
                <a:latin typeface="Times New Roman"/>
                <a:ea typeface="Times New Roman"/>
                <a:cs typeface="Times New Roman"/>
                <a:sym typeface="Times New Roman"/>
              </a:rPr>
              <a:t>To achieve this, the system uses a combination of traction sensors and wheel speed sensors. </a:t>
            </a:r>
            <a:endParaRPr sz="1500">
              <a:solidFill>
                <a:srgbClr val="FFFFFF"/>
              </a:solidFill>
              <a:latin typeface="Times New Roman"/>
              <a:ea typeface="Times New Roman"/>
              <a:cs typeface="Times New Roman"/>
              <a:sym typeface="Times New Roman"/>
            </a:endParaRPr>
          </a:p>
          <a:p>
            <a:pPr indent="-323850" lvl="0" marL="457200" rtl="0" algn="l">
              <a:spcBef>
                <a:spcPts val="0"/>
              </a:spcBef>
              <a:spcAft>
                <a:spcPts val="0"/>
              </a:spcAft>
              <a:buClr>
                <a:srgbClr val="FFFFFF"/>
              </a:buClr>
              <a:buSzPts val="1500"/>
              <a:buFont typeface="Times New Roman"/>
              <a:buChar char="●"/>
            </a:pPr>
            <a:r>
              <a:rPr lang="de-DE" sz="1500">
                <a:solidFill>
                  <a:srgbClr val="FFFFFF"/>
                </a:solidFill>
                <a:latin typeface="Times New Roman"/>
                <a:ea typeface="Times New Roman"/>
                <a:cs typeface="Times New Roman"/>
                <a:sym typeface="Times New Roman"/>
              </a:rPr>
              <a:t>Traction sensors assess the grip of the tires on the sandy surface, while wheel speed sensors monitor the rotational speed of the wheels.</a:t>
            </a:r>
            <a:endParaRPr sz="1500">
              <a:solidFill>
                <a:srgbClr val="FFFFFF"/>
              </a:solidFill>
              <a:latin typeface="Times New Roman"/>
              <a:ea typeface="Times New Roman"/>
              <a:cs typeface="Times New Roman"/>
              <a:sym typeface="Times New Roman"/>
            </a:endParaRPr>
          </a:p>
        </p:txBody>
      </p:sp>
      <p:sp>
        <p:nvSpPr>
          <p:cNvPr id="333" name="Google Shape;333;p30"/>
          <p:cNvSpPr txBox="1"/>
          <p:nvPr/>
        </p:nvSpPr>
        <p:spPr>
          <a:xfrm>
            <a:off x="8240075" y="3259150"/>
            <a:ext cx="3244800" cy="2788800"/>
          </a:xfrm>
          <a:prstGeom prst="rect">
            <a:avLst/>
          </a:prstGeom>
          <a:noFill/>
          <a:ln>
            <a:noFill/>
          </a:ln>
          <a:effectLst>
            <a:outerShdw blurRad="57150" rotWithShape="0" algn="bl" dir="5400000" dist="19050">
              <a:srgbClr val="000000"/>
            </a:outerShdw>
          </a:effectLst>
        </p:spPr>
        <p:txBody>
          <a:bodyPr anchorCtr="0" anchor="t" bIns="91425" lIns="91425" spcFirstLastPara="1" rIns="91425" wrap="square" tIns="91425">
            <a:noAutofit/>
          </a:bodyPr>
          <a:lstStyle/>
          <a:p>
            <a:pPr indent="-323850" lvl="0" marL="457200" rtl="0" algn="l">
              <a:spcBef>
                <a:spcPts val="0"/>
              </a:spcBef>
              <a:spcAft>
                <a:spcPts val="0"/>
              </a:spcAft>
              <a:buClr>
                <a:srgbClr val="FFFFFF"/>
              </a:buClr>
              <a:buSzPts val="1500"/>
              <a:buFont typeface="Times New Roman"/>
              <a:buChar char="●"/>
            </a:pPr>
            <a:r>
              <a:rPr lang="de-DE" sz="1500">
                <a:solidFill>
                  <a:srgbClr val="FFFFFF"/>
                </a:solidFill>
                <a:latin typeface="Times New Roman"/>
                <a:ea typeface="Times New Roman"/>
                <a:cs typeface="Times New Roman"/>
                <a:sym typeface="Times New Roman"/>
              </a:rPr>
              <a:t>Muddy terrain can be particularly challenging due to the need for effective grip in slippery conditions.</a:t>
            </a:r>
            <a:endParaRPr sz="1500">
              <a:solidFill>
                <a:srgbClr val="FFFFFF"/>
              </a:solidFill>
              <a:latin typeface="Times New Roman"/>
              <a:ea typeface="Times New Roman"/>
              <a:cs typeface="Times New Roman"/>
              <a:sym typeface="Times New Roman"/>
            </a:endParaRPr>
          </a:p>
          <a:p>
            <a:pPr indent="-323850" lvl="0" marL="457200" rtl="0" algn="l">
              <a:spcBef>
                <a:spcPts val="0"/>
              </a:spcBef>
              <a:spcAft>
                <a:spcPts val="0"/>
              </a:spcAft>
              <a:buClr>
                <a:srgbClr val="FFFFFF"/>
              </a:buClr>
              <a:buSzPts val="1500"/>
              <a:buFont typeface="Times New Roman"/>
              <a:buChar char="●"/>
            </a:pPr>
            <a:r>
              <a:rPr lang="de-DE" sz="1500">
                <a:solidFill>
                  <a:srgbClr val="FFFFFF"/>
                </a:solidFill>
                <a:latin typeface="Times New Roman"/>
                <a:ea typeface="Times New Roman"/>
                <a:cs typeface="Times New Roman"/>
                <a:sym typeface="Times New Roman"/>
              </a:rPr>
              <a:t>The tire pressure adaptation system relies on wheel speed sensors and (ABS) sensors. </a:t>
            </a:r>
            <a:endParaRPr sz="1500">
              <a:solidFill>
                <a:srgbClr val="FFFFFF"/>
              </a:solidFill>
              <a:latin typeface="Times New Roman"/>
              <a:ea typeface="Times New Roman"/>
              <a:cs typeface="Times New Roman"/>
              <a:sym typeface="Times New Roman"/>
            </a:endParaRPr>
          </a:p>
          <a:p>
            <a:pPr indent="-323850" lvl="0" marL="457200" rtl="0" algn="l">
              <a:spcBef>
                <a:spcPts val="0"/>
              </a:spcBef>
              <a:spcAft>
                <a:spcPts val="0"/>
              </a:spcAft>
              <a:buClr>
                <a:srgbClr val="FFFFFF"/>
              </a:buClr>
              <a:buSzPts val="1500"/>
              <a:buFont typeface="Times New Roman"/>
              <a:buChar char="●"/>
            </a:pPr>
            <a:r>
              <a:rPr lang="de-DE" sz="1500">
                <a:solidFill>
                  <a:srgbClr val="FFFFFF"/>
                </a:solidFill>
                <a:latin typeface="Times New Roman"/>
                <a:ea typeface="Times New Roman"/>
                <a:cs typeface="Times New Roman"/>
                <a:sym typeface="Times New Roman"/>
              </a:rPr>
              <a:t>Wheel speed sensors continue to monitor wheel rotation, while ABS sensors provide data on individual wheel performance.</a:t>
            </a:r>
            <a:endParaRPr sz="1500">
              <a:solidFill>
                <a:srgbClr val="FFFFFF"/>
              </a:solidFill>
              <a:latin typeface="Times New Roman"/>
              <a:ea typeface="Times New Roman"/>
              <a:cs typeface="Times New Roman"/>
              <a:sym typeface="Times New Roman"/>
            </a:endParaRPr>
          </a:p>
        </p:txBody>
      </p:sp>
      <p:sp>
        <p:nvSpPr>
          <p:cNvPr id="334" name="Google Shape;334;p30"/>
          <p:cNvSpPr txBox="1"/>
          <p:nvPr/>
        </p:nvSpPr>
        <p:spPr>
          <a:xfrm>
            <a:off x="432775" y="3276700"/>
            <a:ext cx="3244800" cy="2753700"/>
          </a:xfrm>
          <a:prstGeom prst="rect">
            <a:avLst/>
          </a:prstGeom>
          <a:noFill/>
          <a:ln>
            <a:noFill/>
          </a:ln>
          <a:effectLst>
            <a:outerShdw blurRad="57150" rotWithShape="0" algn="bl" dir="5400000" dist="19050">
              <a:srgbClr val="000000"/>
            </a:outerShdw>
          </a:effectLst>
        </p:spPr>
        <p:txBody>
          <a:bodyPr anchorCtr="0" anchor="t" bIns="91425" lIns="91425" spcFirstLastPara="1" rIns="91425" wrap="square" tIns="91425">
            <a:noAutofit/>
          </a:bodyPr>
          <a:lstStyle/>
          <a:p>
            <a:pPr indent="-323850" lvl="0" marL="457200" rtl="0" algn="l">
              <a:spcBef>
                <a:spcPts val="0"/>
              </a:spcBef>
              <a:spcAft>
                <a:spcPts val="0"/>
              </a:spcAft>
              <a:buClr>
                <a:srgbClr val="FFFFFF"/>
              </a:buClr>
              <a:buSzPts val="1500"/>
              <a:buFont typeface="Times New Roman"/>
              <a:buChar char="●"/>
            </a:pPr>
            <a:r>
              <a:rPr lang="de-DE" sz="1500">
                <a:solidFill>
                  <a:srgbClr val="FFFFFF"/>
                </a:solidFill>
                <a:latin typeface="Times New Roman"/>
                <a:ea typeface="Times New Roman"/>
                <a:cs typeface="Times New Roman"/>
                <a:sym typeface="Times New Roman"/>
              </a:rPr>
              <a:t>When dealing with rocky terrain, stability is of paramount importance to prevent damage to the vehicle and maintain control.</a:t>
            </a:r>
            <a:endParaRPr sz="1500">
              <a:solidFill>
                <a:srgbClr val="FFFFFF"/>
              </a:solidFill>
              <a:latin typeface="Times New Roman"/>
              <a:ea typeface="Times New Roman"/>
              <a:cs typeface="Times New Roman"/>
              <a:sym typeface="Times New Roman"/>
            </a:endParaRPr>
          </a:p>
          <a:p>
            <a:pPr indent="-323850" lvl="0" marL="457200" rtl="0" algn="l">
              <a:spcBef>
                <a:spcPts val="0"/>
              </a:spcBef>
              <a:spcAft>
                <a:spcPts val="0"/>
              </a:spcAft>
              <a:buClr>
                <a:srgbClr val="FFFFFF"/>
              </a:buClr>
              <a:buSzPts val="1500"/>
              <a:buFont typeface="Times New Roman"/>
              <a:buChar char="●"/>
            </a:pPr>
            <a:r>
              <a:rPr lang="de-DE" sz="1500">
                <a:solidFill>
                  <a:srgbClr val="FFFFFF"/>
                </a:solidFill>
                <a:latin typeface="Times New Roman"/>
                <a:ea typeface="Times New Roman"/>
                <a:cs typeface="Times New Roman"/>
                <a:sym typeface="Times New Roman"/>
              </a:rPr>
              <a:t>In this scenario, the system leverages suspension sensors in addition to wheel speed sensors.</a:t>
            </a:r>
            <a:endParaRPr sz="1500">
              <a:solidFill>
                <a:srgbClr val="FFFFFF"/>
              </a:solidFill>
              <a:latin typeface="Times New Roman"/>
              <a:ea typeface="Times New Roman"/>
              <a:cs typeface="Times New Roman"/>
              <a:sym typeface="Times New Roman"/>
            </a:endParaRPr>
          </a:p>
          <a:p>
            <a:pPr indent="-323850" lvl="0" marL="457200" rtl="0" algn="l">
              <a:spcBef>
                <a:spcPts val="0"/>
              </a:spcBef>
              <a:spcAft>
                <a:spcPts val="0"/>
              </a:spcAft>
              <a:buClr>
                <a:srgbClr val="FFFFFF"/>
              </a:buClr>
              <a:buSzPts val="1500"/>
              <a:buFont typeface="Times New Roman"/>
              <a:buChar char="●"/>
            </a:pPr>
            <a:r>
              <a:rPr lang="de-DE" sz="1500">
                <a:solidFill>
                  <a:srgbClr val="FFFFFF"/>
                </a:solidFill>
                <a:latin typeface="Times New Roman"/>
                <a:ea typeface="Times New Roman"/>
                <a:cs typeface="Times New Roman"/>
                <a:sym typeface="Times New Roman"/>
              </a:rPr>
              <a:t>Suspension sensors monitor the movement and dynamics of the vehicle's suspension system, helping to assess its stability on uneven and rocky surfaces.</a:t>
            </a:r>
            <a:endParaRPr sz="1500">
              <a:solidFill>
                <a:srgbClr val="FFFFFF"/>
              </a:solidFill>
              <a:latin typeface="Times New Roman"/>
              <a:ea typeface="Times New Roman"/>
              <a:cs typeface="Times New Roman"/>
              <a:sym typeface="Times New Roman"/>
            </a:endParaRPr>
          </a:p>
        </p:txBody>
      </p:sp>
      <p:pic>
        <p:nvPicPr>
          <p:cNvPr id="335" name="Google Shape;335;p30"/>
          <p:cNvPicPr preferRelativeResize="0"/>
          <p:nvPr/>
        </p:nvPicPr>
        <p:blipFill>
          <a:blip r:embed="rId6">
            <a:alphaModFix/>
          </a:blip>
          <a:stretch>
            <a:fillRect/>
          </a:stretch>
        </p:blipFill>
        <p:spPr>
          <a:xfrm>
            <a:off x="5666025" y="2322900"/>
            <a:ext cx="845263" cy="796400"/>
          </a:xfrm>
          <a:prstGeom prst="rect">
            <a:avLst/>
          </a:prstGeom>
          <a:noFill/>
          <a:ln>
            <a:noFill/>
          </a:ln>
        </p:spPr>
      </p:pic>
      <p:pic>
        <p:nvPicPr>
          <p:cNvPr id="336" name="Google Shape;336;p30"/>
          <p:cNvPicPr preferRelativeResize="0"/>
          <p:nvPr/>
        </p:nvPicPr>
        <p:blipFill>
          <a:blip r:embed="rId7">
            <a:alphaModFix/>
          </a:blip>
          <a:stretch>
            <a:fillRect/>
          </a:stretch>
        </p:blipFill>
        <p:spPr>
          <a:xfrm>
            <a:off x="1807025" y="2321050"/>
            <a:ext cx="796400" cy="796400"/>
          </a:xfrm>
          <a:prstGeom prst="rect">
            <a:avLst/>
          </a:prstGeom>
          <a:noFill/>
          <a:ln>
            <a:noFill/>
          </a:ln>
        </p:spPr>
      </p:pic>
      <p:pic>
        <p:nvPicPr>
          <p:cNvPr id="337" name="Google Shape;337;p30"/>
          <p:cNvPicPr preferRelativeResize="0"/>
          <p:nvPr/>
        </p:nvPicPr>
        <p:blipFill>
          <a:blip r:embed="rId8">
            <a:alphaModFix/>
          </a:blip>
          <a:stretch>
            <a:fillRect/>
          </a:stretch>
        </p:blipFill>
        <p:spPr>
          <a:xfrm>
            <a:off x="9523800" y="2265825"/>
            <a:ext cx="919000" cy="919000"/>
          </a:xfrm>
          <a:prstGeom prst="rect">
            <a:avLst/>
          </a:prstGeom>
          <a:noFill/>
          <a:ln>
            <a:noFill/>
          </a:ln>
        </p:spPr>
      </p:pic>
      <p:sp>
        <p:nvSpPr>
          <p:cNvPr id="338" name="Google Shape;338;p30"/>
          <p:cNvSpPr txBox="1"/>
          <p:nvPr/>
        </p:nvSpPr>
        <p:spPr>
          <a:xfrm>
            <a:off x="2668200" y="827875"/>
            <a:ext cx="6855600" cy="6348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de-DE" sz="2700">
                <a:solidFill>
                  <a:srgbClr val="FFFFFF"/>
                </a:solidFill>
                <a:latin typeface="Times New Roman"/>
                <a:ea typeface="Times New Roman"/>
                <a:cs typeface="Times New Roman"/>
                <a:sym typeface="Times New Roman"/>
              </a:rPr>
              <a:t>TIRE PRESSURE ADJUSTMENT</a:t>
            </a:r>
            <a:endParaRPr b="1" sz="2700">
              <a:solidFill>
                <a:srgbClr val="FFFFFF"/>
              </a:solidFill>
              <a:latin typeface="Times New Roman"/>
              <a:ea typeface="Times New Roman"/>
              <a:cs typeface="Times New Roman"/>
              <a:sym typeface="Times New Roman"/>
            </a:endParaRPr>
          </a:p>
        </p:txBody>
      </p:sp>
      <p:pic>
        <p:nvPicPr>
          <p:cNvPr id="339" name="Google Shape;339;p30">
            <a:hlinkClick r:id="rId9"/>
          </p:cNvPr>
          <p:cNvPicPr preferRelativeResize="0"/>
          <p:nvPr/>
        </p:nvPicPr>
        <p:blipFill>
          <a:blip r:embed="rId10">
            <a:alphaModFix/>
          </a:blip>
          <a:stretch>
            <a:fillRect/>
          </a:stretch>
        </p:blipFill>
        <p:spPr>
          <a:xfrm>
            <a:off x="8954500" y="879675"/>
            <a:ext cx="531201" cy="5312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C0C0"/>
        </a:solidFill>
      </p:bgPr>
    </p:bg>
    <p:spTree>
      <p:nvGrpSpPr>
        <p:cNvPr id="343" name="Shape 343"/>
        <p:cNvGrpSpPr/>
        <p:nvPr/>
      </p:nvGrpSpPr>
      <p:grpSpPr>
        <a:xfrm>
          <a:off x="0" y="0"/>
          <a:ext cx="0" cy="0"/>
          <a:chOff x="0" y="0"/>
          <a:chExt cx="0" cy="0"/>
        </a:xfrm>
      </p:grpSpPr>
      <p:sp>
        <p:nvSpPr>
          <p:cNvPr id="344" name="Google Shape;344;p31"/>
          <p:cNvSpPr/>
          <p:nvPr/>
        </p:nvSpPr>
        <p:spPr>
          <a:xfrm>
            <a:off x="9059720" y="4726585"/>
            <a:ext cx="1396200" cy="1396200"/>
          </a:xfrm>
          <a:prstGeom prst="ellipse">
            <a:avLst/>
          </a:prstGeom>
          <a:solidFill>
            <a:srgbClr val="632740"/>
          </a:solidFill>
          <a:ln cap="flat" cmpd="sng" w="19050">
            <a:solidFill>
              <a:schemeClr val="lt1"/>
            </a:solidFill>
            <a:prstDash val="solid"/>
            <a:round/>
            <a:headEnd len="sm" w="sm" type="none"/>
            <a:tailEnd len="sm" w="sm" type="none"/>
          </a:ln>
          <a:effectLst>
            <a:outerShdw blurRad="57150" rotWithShape="0" algn="bl" dir="5400000" dist="1905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45" name="Google Shape;345;p31"/>
          <p:cNvSpPr/>
          <p:nvPr/>
        </p:nvSpPr>
        <p:spPr>
          <a:xfrm>
            <a:off x="1736131" y="1053889"/>
            <a:ext cx="1396200" cy="1396200"/>
          </a:xfrm>
          <a:prstGeom prst="ellipse">
            <a:avLst/>
          </a:prstGeom>
          <a:solidFill>
            <a:srgbClr val="632740"/>
          </a:solidFill>
          <a:ln cap="flat" cmpd="sng" w="19050">
            <a:solidFill>
              <a:schemeClr val="lt1"/>
            </a:solidFill>
            <a:prstDash val="solid"/>
            <a:round/>
            <a:headEnd len="sm" w="sm" type="none"/>
            <a:tailEnd len="sm" w="sm" type="none"/>
          </a:ln>
          <a:effectLst>
            <a:outerShdw blurRad="57150" rotWithShape="0" algn="bl" dir="5400000" dist="1905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46" name="Google Shape;346;p31"/>
          <p:cNvSpPr/>
          <p:nvPr/>
        </p:nvSpPr>
        <p:spPr>
          <a:xfrm>
            <a:off x="2136978" y="1414754"/>
            <a:ext cx="1934731" cy="674421"/>
          </a:xfrm>
          <a:custGeom>
            <a:rect b="b" l="l" r="r" t="t"/>
            <a:pathLst>
              <a:path extrusionOk="0" h="674421" w="1934731">
                <a:moveTo>
                  <a:pt x="337211" y="0"/>
                </a:moveTo>
                <a:lnTo>
                  <a:pt x="1934731" y="0"/>
                </a:lnTo>
                <a:lnTo>
                  <a:pt x="1934731" y="674421"/>
                </a:lnTo>
                <a:lnTo>
                  <a:pt x="337211" y="674421"/>
                </a:lnTo>
                <a:cubicBezTo>
                  <a:pt x="174255" y="674421"/>
                  <a:pt x="38295" y="558831"/>
                  <a:pt x="6851" y="405170"/>
                </a:cubicBezTo>
                <a:lnTo>
                  <a:pt x="0" y="337211"/>
                </a:lnTo>
                <a:lnTo>
                  <a:pt x="6851" y="269251"/>
                </a:lnTo>
                <a:cubicBezTo>
                  <a:pt x="38295" y="115590"/>
                  <a:pt x="174255" y="0"/>
                  <a:pt x="337211" y="0"/>
                </a:cubicBezTo>
                <a:close/>
              </a:path>
            </a:pathLst>
          </a:custGeom>
          <a:solidFill>
            <a:srgbClr val="D5A6BD"/>
          </a:solidFill>
          <a:ln>
            <a:noFill/>
          </a:ln>
          <a:effectLst>
            <a:outerShdw blurRad="57150" rotWithShape="0" algn="bl" dir="5400000" dist="1905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47" name="Google Shape;347;p31"/>
          <p:cNvSpPr/>
          <p:nvPr/>
        </p:nvSpPr>
        <p:spPr>
          <a:xfrm>
            <a:off x="4135468" y="1414753"/>
            <a:ext cx="1930679" cy="674422"/>
          </a:xfrm>
          <a:custGeom>
            <a:rect b="b" l="l" r="r" t="t"/>
            <a:pathLst>
              <a:path extrusionOk="0" h="674422" w="1930679">
                <a:moveTo>
                  <a:pt x="0" y="0"/>
                </a:moveTo>
                <a:lnTo>
                  <a:pt x="1930679" y="0"/>
                </a:lnTo>
                <a:lnTo>
                  <a:pt x="1930679" y="674422"/>
                </a:lnTo>
                <a:lnTo>
                  <a:pt x="0" y="674421"/>
                </a:lnTo>
                <a:lnTo>
                  <a:pt x="0" y="0"/>
                </a:lnTo>
                <a:close/>
              </a:path>
            </a:pathLst>
          </a:custGeom>
          <a:solidFill>
            <a:srgbClr val="893457"/>
          </a:solidFill>
          <a:ln>
            <a:noFill/>
          </a:ln>
          <a:effectLst>
            <a:outerShdw blurRad="57150" rotWithShape="0" algn="bl" dir="5400000" dist="1905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48" name="Google Shape;348;p31"/>
          <p:cNvSpPr/>
          <p:nvPr/>
        </p:nvSpPr>
        <p:spPr>
          <a:xfrm>
            <a:off x="6129906" y="1414753"/>
            <a:ext cx="1930679" cy="674422"/>
          </a:xfrm>
          <a:custGeom>
            <a:rect b="b" l="l" r="r" t="t"/>
            <a:pathLst>
              <a:path extrusionOk="0" h="674422" w="1930679">
                <a:moveTo>
                  <a:pt x="0" y="0"/>
                </a:moveTo>
                <a:lnTo>
                  <a:pt x="1930679" y="0"/>
                </a:lnTo>
                <a:lnTo>
                  <a:pt x="1930679" y="674422"/>
                </a:lnTo>
                <a:lnTo>
                  <a:pt x="0" y="674422"/>
                </a:lnTo>
                <a:lnTo>
                  <a:pt x="0" y="0"/>
                </a:lnTo>
                <a:close/>
              </a:path>
            </a:pathLst>
          </a:custGeom>
          <a:solidFill>
            <a:srgbClr val="F97EB1"/>
          </a:solidFill>
          <a:ln>
            <a:noFill/>
          </a:ln>
          <a:effectLst>
            <a:outerShdw blurRad="57150" rotWithShape="0" algn="bl" dir="5400000" dist="1905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49" name="Google Shape;349;p31"/>
          <p:cNvSpPr/>
          <p:nvPr/>
        </p:nvSpPr>
        <p:spPr>
          <a:xfrm>
            <a:off x="8124343" y="1414753"/>
            <a:ext cx="1323328" cy="2510770"/>
          </a:xfrm>
          <a:custGeom>
            <a:rect b="b" l="l" r="r" t="t"/>
            <a:pathLst>
              <a:path extrusionOk="0" h="2510770" w="1323328">
                <a:moveTo>
                  <a:pt x="0" y="0"/>
                </a:moveTo>
                <a:lnTo>
                  <a:pt x="62443" y="0"/>
                </a:lnTo>
                <a:lnTo>
                  <a:pt x="67144" y="474"/>
                </a:lnTo>
                <a:lnTo>
                  <a:pt x="67144" y="40"/>
                </a:lnTo>
                <a:lnTo>
                  <a:pt x="67943" y="0"/>
                </a:lnTo>
                <a:cubicBezTo>
                  <a:pt x="761273" y="0"/>
                  <a:pt x="1323328" y="562055"/>
                  <a:pt x="1323328" y="1255385"/>
                </a:cubicBezTo>
                <a:cubicBezTo>
                  <a:pt x="1323328" y="1948715"/>
                  <a:pt x="761273" y="2510770"/>
                  <a:pt x="67943" y="2510770"/>
                </a:cubicBezTo>
                <a:lnTo>
                  <a:pt x="67144" y="2510729"/>
                </a:lnTo>
                <a:lnTo>
                  <a:pt x="67144" y="2510296"/>
                </a:lnTo>
                <a:lnTo>
                  <a:pt x="62442" y="2510770"/>
                </a:lnTo>
                <a:lnTo>
                  <a:pt x="0" y="2510770"/>
                </a:lnTo>
                <a:lnTo>
                  <a:pt x="0" y="1836348"/>
                </a:lnTo>
                <a:lnTo>
                  <a:pt x="62443" y="1836348"/>
                </a:lnTo>
                <a:lnTo>
                  <a:pt x="67144" y="1836822"/>
                </a:lnTo>
                <a:lnTo>
                  <a:pt x="67144" y="1835467"/>
                </a:lnTo>
                <a:lnTo>
                  <a:pt x="67944" y="1835548"/>
                </a:lnTo>
                <a:cubicBezTo>
                  <a:pt x="388359" y="1835548"/>
                  <a:pt x="648107" y="1575800"/>
                  <a:pt x="648107" y="1255385"/>
                </a:cubicBezTo>
                <a:cubicBezTo>
                  <a:pt x="648107" y="934970"/>
                  <a:pt x="388359" y="675222"/>
                  <a:pt x="67944" y="675222"/>
                </a:cubicBezTo>
                <a:lnTo>
                  <a:pt x="67144" y="675302"/>
                </a:lnTo>
                <a:lnTo>
                  <a:pt x="67144" y="673948"/>
                </a:lnTo>
                <a:lnTo>
                  <a:pt x="62442" y="674422"/>
                </a:lnTo>
                <a:lnTo>
                  <a:pt x="0" y="674422"/>
                </a:lnTo>
                <a:lnTo>
                  <a:pt x="0" y="0"/>
                </a:lnTo>
                <a:close/>
              </a:path>
            </a:pathLst>
          </a:custGeom>
          <a:solidFill>
            <a:srgbClr val="632740"/>
          </a:solidFill>
          <a:ln>
            <a:noFill/>
          </a:ln>
          <a:effectLst>
            <a:outerShdw blurRad="57150" rotWithShape="0" algn="bl" dir="5400000" dist="1905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50" name="Google Shape;350;p31"/>
          <p:cNvSpPr/>
          <p:nvPr/>
        </p:nvSpPr>
        <p:spPr>
          <a:xfrm>
            <a:off x="2745126" y="3251100"/>
            <a:ext cx="1326582" cy="2510770"/>
          </a:xfrm>
          <a:custGeom>
            <a:rect b="b" l="l" r="r" t="t"/>
            <a:pathLst>
              <a:path extrusionOk="0" h="2510770" w="1326582">
                <a:moveTo>
                  <a:pt x="1255386" y="0"/>
                </a:moveTo>
                <a:lnTo>
                  <a:pt x="1256184" y="41"/>
                </a:lnTo>
                <a:lnTo>
                  <a:pt x="1256184" y="395"/>
                </a:lnTo>
                <a:lnTo>
                  <a:pt x="1260087" y="1"/>
                </a:lnTo>
                <a:lnTo>
                  <a:pt x="1326582" y="1"/>
                </a:lnTo>
                <a:lnTo>
                  <a:pt x="1326582" y="674422"/>
                </a:lnTo>
                <a:lnTo>
                  <a:pt x="1260087" y="674422"/>
                </a:lnTo>
                <a:lnTo>
                  <a:pt x="1256184" y="674029"/>
                </a:lnTo>
                <a:lnTo>
                  <a:pt x="1256184" y="675303"/>
                </a:lnTo>
                <a:lnTo>
                  <a:pt x="1255384" y="675222"/>
                </a:lnTo>
                <a:cubicBezTo>
                  <a:pt x="934969" y="675222"/>
                  <a:pt x="675221" y="934970"/>
                  <a:pt x="675221" y="1255385"/>
                </a:cubicBezTo>
                <a:cubicBezTo>
                  <a:pt x="675221" y="1575800"/>
                  <a:pt x="934969" y="1835548"/>
                  <a:pt x="1255384" y="1835548"/>
                </a:cubicBezTo>
                <a:lnTo>
                  <a:pt x="1256184" y="1835468"/>
                </a:lnTo>
                <a:lnTo>
                  <a:pt x="1256184" y="1836743"/>
                </a:lnTo>
                <a:lnTo>
                  <a:pt x="1260087" y="1836349"/>
                </a:lnTo>
                <a:lnTo>
                  <a:pt x="1326582" y="1836349"/>
                </a:lnTo>
                <a:lnTo>
                  <a:pt x="1326582" y="2510770"/>
                </a:lnTo>
                <a:lnTo>
                  <a:pt x="1260087" y="2510770"/>
                </a:lnTo>
                <a:lnTo>
                  <a:pt x="1256184" y="2510377"/>
                </a:lnTo>
                <a:lnTo>
                  <a:pt x="1256184" y="2510730"/>
                </a:lnTo>
                <a:lnTo>
                  <a:pt x="1255386" y="2510770"/>
                </a:lnTo>
                <a:cubicBezTo>
                  <a:pt x="562055" y="2510770"/>
                  <a:pt x="0" y="1948715"/>
                  <a:pt x="0" y="1255385"/>
                </a:cubicBezTo>
                <a:cubicBezTo>
                  <a:pt x="0" y="562055"/>
                  <a:pt x="562055" y="0"/>
                  <a:pt x="1255386" y="0"/>
                </a:cubicBezTo>
                <a:close/>
              </a:path>
            </a:pathLst>
          </a:custGeom>
          <a:solidFill>
            <a:srgbClr val="F97EB1"/>
          </a:solidFill>
          <a:ln>
            <a:noFill/>
          </a:ln>
          <a:effectLst>
            <a:outerShdw blurRad="57150" rotWithShape="0" algn="bl" dir="5400000" dist="1905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51" name="Google Shape;351;p31"/>
          <p:cNvSpPr/>
          <p:nvPr/>
        </p:nvSpPr>
        <p:spPr>
          <a:xfrm>
            <a:off x="4135468" y="3251101"/>
            <a:ext cx="1930679" cy="674422"/>
          </a:xfrm>
          <a:custGeom>
            <a:rect b="b" l="l" r="r" t="t"/>
            <a:pathLst>
              <a:path extrusionOk="0" h="674422" w="1930679">
                <a:moveTo>
                  <a:pt x="0" y="0"/>
                </a:moveTo>
                <a:lnTo>
                  <a:pt x="1930679" y="0"/>
                </a:lnTo>
                <a:lnTo>
                  <a:pt x="1930679" y="674422"/>
                </a:lnTo>
                <a:lnTo>
                  <a:pt x="0" y="674421"/>
                </a:lnTo>
                <a:lnTo>
                  <a:pt x="0" y="0"/>
                </a:lnTo>
                <a:close/>
              </a:path>
            </a:pathLst>
          </a:custGeom>
          <a:solidFill>
            <a:srgbClr val="893457"/>
          </a:solidFill>
          <a:ln>
            <a:noFill/>
          </a:ln>
          <a:effectLst>
            <a:outerShdw blurRad="57150" rotWithShape="0" algn="bl" dir="5400000" dist="1905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52" name="Google Shape;352;p31"/>
          <p:cNvSpPr/>
          <p:nvPr/>
        </p:nvSpPr>
        <p:spPr>
          <a:xfrm>
            <a:off x="6129906" y="3251101"/>
            <a:ext cx="1930679" cy="674422"/>
          </a:xfrm>
          <a:custGeom>
            <a:rect b="b" l="l" r="r" t="t"/>
            <a:pathLst>
              <a:path extrusionOk="0" h="674422" w="1930679">
                <a:moveTo>
                  <a:pt x="0" y="0"/>
                </a:moveTo>
                <a:lnTo>
                  <a:pt x="1930679" y="0"/>
                </a:lnTo>
                <a:lnTo>
                  <a:pt x="1930679" y="674422"/>
                </a:lnTo>
                <a:lnTo>
                  <a:pt x="0" y="674422"/>
                </a:lnTo>
                <a:lnTo>
                  <a:pt x="0" y="0"/>
                </a:lnTo>
                <a:close/>
              </a:path>
            </a:pathLst>
          </a:custGeom>
          <a:solidFill>
            <a:srgbClr val="D5A6BD"/>
          </a:solidFill>
          <a:ln>
            <a:noFill/>
          </a:ln>
          <a:effectLst>
            <a:outerShdw blurRad="57150" rotWithShape="0" algn="bl" dir="5400000" dist="1905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53" name="Google Shape;353;p31"/>
          <p:cNvSpPr/>
          <p:nvPr/>
        </p:nvSpPr>
        <p:spPr>
          <a:xfrm>
            <a:off x="4135468" y="5087449"/>
            <a:ext cx="1930679" cy="674422"/>
          </a:xfrm>
          <a:custGeom>
            <a:rect b="b" l="l" r="r" t="t"/>
            <a:pathLst>
              <a:path extrusionOk="0" h="674422" w="1930679">
                <a:moveTo>
                  <a:pt x="0" y="0"/>
                </a:moveTo>
                <a:lnTo>
                  <a:pt x="1930679" y="0"/>
                </a:lnTo>
                <a:lnTo>
                  <a:pt x="1930679" y="674422"/>
                </a:lnTo>
                <a:lnTo>
                  <a:pt x="0" y="674421"/>
                </a:lnTo>
                <a:lnTo>
                  <a:pt x="0" y="0"/>
                </a:lnTo>
                <a:close/>
              </a:path>
            </a:pathLst>
          </a:custGeom>
          <a:solidFill>
            <a:srgbClr val="632740"/>
          </a:solidFill>
          <a:ln>
            <a:noFill/>
          </a:ln>
          <a:effectLst>
            <a:outerShdw blurRad="57150" rotWithShape="0" algn="bl" dir="5400000" dist="1905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54" name="Google Shape;354;p31"/>
          <p:cNvSpPr/>
          <p:nvPr/>
        </p:nvSpPr>
        <p:spPr>
          <a:xfrm>
            <a:off x="6129906" y="5087449"/>
            <a:ext cx="1930679" cy="674422"/>
          </a:xfrm>
          <a:custGeom>
            <a:rect b="b" l="l" r="r" t="t"/>
            <a:pathLst>
              <a:path extrusionOk="0" h="674422" w="1930679">
                <a:moveTo>
                  <a:pt x="0" y="0"/>
                </a:moveTo>
                <a:lnTo>
                  <a:pt x="1930679" y="0"/>
                </a:lnTo>
                <a:lnTo>
                  <a:pt x="1930679" y="674422"/>
                </a:lnTo>
                <a:lnTo>
                  <a:pt x="0" y="674422"/>
                </a:lnTo>
                <a:lnTo>
                  <a:pt x="0" y="0"/>
                </a:lnTo>
                <a:close/>
              </a:path>
            </a:pathLst>
          </a:custGeom>
          <a:solidFill>
            <a:srgbClr val="D5A6BD"/>
          </a:solidFill>
          <a:ln>
            <a:noFill/>
          </a:ln>
          <a:effectLst>
            <a:outerShdw blurRad="57150" rotWithShape="0" algn="bl" dir="5400000" dist="1905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55" name="Google Shape;355;p31"/>
          <p:cNvSpPr/>
          <p:nvPr/>
        </p:nvSpPr>
        <p:spPr>
          <a:xfrm>
            <a:off x="8124344" y="5087449"/>
            <a:ext cx="1930679" cy="674422"/>
          </a:xfrm>
          <a:custGeom>
            <a:rect b="b" l="l" r="r" t="t"/>
            <a:pathLst>
              <a:path extrusionOk="0" h="674422" w="1930679">
                <a:moveTo>
                  <a:pt x="0" y="0"/>
                </a:moveTo>
                <a:lnTo>
                  <a:pt x="1593468" y="0"/>
                </a:lnTo>
                <a:cubicBezTo>
                  <a:pt x="1779704" y="0"/>
                  <a:pt x="1930679" y="150975"/>
                  <a:pt x="1930679" y="337211"/>
                </a:cubicBezTo>
                <a:lnTo>
                  <a:pt x="1930678" y="337211"/>
                </a:lnTo>
                <a:cubicBezTo>
                  <a:pt x="1930678" y="523447"/>
                  <a:pt x="1779703" y="674422"/>
                  <a:pt x="1593467" y="674422"/>
                </a:cubicBezTo>
                <a:lnTo>
                  <a:pt x="0" y="674422"/>
                </a:lnTo>
                <a:lnTo>
                  <a:pt x="0" y="0"/>
                </a:lnTo>
                <a:close/>
              </a:path>
            </a:pathLst>
          </a:custGeom>
          <a:solidFill>
            <a:srgbClr val="F97EB1"/>
          </a:solidFill>
          <a:ln>
            <a:noFill/>
          </a:ln>
          <a:effectLst>
            <a:outerShdw blurRad="57150" rotWithShape="0" algn="bl" dir="5400000" dist="1905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56" name="Google Shape;356;p31"/>
          <p:cNvSpPr/>
          <p:nvPr/>
        </p:nvSpPr>
        <p:spPr>
          <a:xfrm>
            <a:off x="3787358" y="1772944"/>
            <a:ext cx="632400" cy="632400"/>
          </a:xfrm>
          <a:prstGeom prst="ellipse">
            <a:avLst/>
          </a:prstGeom>
          <a:solidFill>
            <a:srgbClr val="632740"/>
          </a:solidFill>
          <a:ln cap="flat" cmpd="sng" w="57150">
            <a:solidFill>
              <a:srgbClr val="F2F2F2"/>
            </a:solidFill>
            <a:prstDash val="solid"/>
            <a:miter lim="800000"/>
            <a:headEnd len="sm" w="sm" type="none"/>
            <a:tailEnd len="sm" w="sm" type="none"/>
          </a:ln>
          <a:effectLst>
            <a:outerShdw blurRad="57150" rotWithShape="0" algn="bl" dir="5400000" dist="1905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57" name="Google Shape;357;p31"/>
          <p:cNvSpPr/>
          <p:nvPr/>
        </p:nvSpPr>
        <p:spPr>
          <a:xfrm>
            <a:off x="7781971" y="1772944"/>
            <a:ext cx="632400" cy="632400"/>
          </a:xfrm>
          <a:prstGeom prst="ellipse">
            <a:avLst/>
          </a:prstGeom>
          <a:solidFill>
            <a:srgbClr val="632740"/>
          </a:solidFill>
          <a:ln cap="flat" cmpd="sng" w="57150">
            <a:solidFill>
              <a:srgbClr val="F2F2F2"/>
            </a:solidFill>
            <a:prstDash val="solid"/>
            <a:miter lim="800000"/>
            <a:headEnd len="sm" w="sm" type="none"/>
            <a:tailEnd len="sm" w="sm" type="none"/>
          </a:ln>
          <a:effectLst>
            <a:outerShdw blurRad="57150" rotWithShape="0" algn="bl" dir="5400000" dist="1905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58" name="Google Shape;358;p31"/>
          <p:cNvSpPr/>
          <p:nvPr/>
        </p:nvSpPr>
        <p:spPr>
          <a:xfrm>
            <a:off x="3787358" y="3609294"/>
            <a:ext cx="632400" cy="632400"/>
          </a:xfrm>
          <a:prstGeom prst="ellipse">
            <a:avLst/>
          </a:prstGeom>
          <a:solidFill>
            <a:srgbClr val="632740"/>
          </a:solidFill>
          <a:ln cap="flat" cmpd="sng" w="57150">
            <a:solidFill>
              <a:srgbClr val="F2F2F2"/>
            </a:solidFill>
            <a:prstDash val="solid"/>
            <a:miter lim="800000"/>
            <a:headEnd len="sm" w="sm" type="none"/>
            <a:tailEnd len="sm" w="sm" type="none"/>
          </a:ln>
          <a:effectLst>
            <a:outerShdw blurRad="57150" rotWithShape="0" algn="bl" dir="5400000" dist="1905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59" name="Google Shape;359;p31"/>
          <p:cNvSpPr/>
          <p:nvPr/>
        </p:nvSpPr>
        <p:spPr>
          <a:xfrm>
            <a:off x="5781797" y="2934870"/>
            <a:ext cx="632400" cy="632400"/>
          </a:xfrm>
          <a:prstGeom prst="ellipse">
            <a:avLst/>
          </a:prstGeom>
          <a:solidFill>
            <a:srgbClr val="632740"/>
          </a:solidFill>
          <a:ln cap="flat" cmpd="sng" w="57150">
            <a:solidFill>
              <a:srgbClr val="F2F2F2"/>
            </a:solidFill>
            <a:prstDash val="solid"/>
            <a:miter lim="800000"/>
            <a:headEnd len="sm" w="sm" type="none"/>
            <a:tailEnd len="sm" w="sm" type="none"/>
          </a:ln>
          <a:effectLst>
            <a:outerShdw blurRad="57150" rotWithShape="0" algn="bl" dir="5400000" dist="1905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60" name="Google Shape;360;p31"/>
          <p:cNvSpPr/>
          <p:nvPr/>
        </p:nvSpPr>
        <p:spPr>
          <a:xfrm>
            <a:off x="7781971" y="3609294"/>
            <a:ext cx="632400" cy="632400"/>
          </a:xfrm>
          <a:prstGeom prst="ellipse">
            <a:avLst/>
          </a:prstGeom>
          <a:solidFill>
            <a:srgbClr val="632740"/>
          </a:solidFill>
          <a:ln cap="flat" cmpd="sng" w="57150">
            <a:solidFill>
              <a:srgbClr val="F2F2F2"/>
            </a:solidFill>
            <a:prstDash val="solid"/>
            <a:miter lim="800000"/>
            <a:headEnd len="sm" w="sm" type="none"/>
            <a:tailEnd len="sm" w="sm" type="none"/>
          </a:ln>
          <a:effectLst>
            <a:outerShdw blurRad="57150" rotWithShape="0" algn="bl" dir="5400000" dist="1905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61" name="Google Shape;361;p31"/>
          <p:cNvSpPr/>
          <p:nvPr/>
        </p:nvSpPr>
        <p:spPr>
          <a:xfrm>
            <a:off x="5781797" y="4771218"/>
            <a:ext cx="632400" cy="632400"/>
          </a:xfrm>
          <a:prstGeom prst="ellipse">
            <a:avLst/>
          </a:prstGeom>
          <a:solidFill>
            <a:srgbClr val="632740"/>
          </a:solidFill>
          <a:ln cap="flat" cmpd="sng" w="57150">
            <a:solidFill>
              <a:srgbClr val="F2F2F2"/>
            </a:solidFill>
            <a:prstDash val="solid"/>
            <a:miter lim="800000"/>
            <a:headEnd len="sm" w="sm" type="none"/>
            <a:tailEnd len="sm" w="sm" type="none"/>
          </a:ln>
          <a:effectLst>
            <a:outerShdw blurRad="57150" rotWithShape="0" algn="bl" dir="5400000" dist="1905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62" name="Google Shape;362;p31"/>
          <p:cNvSpPr/>
          <p:nvPr/>
        </p:nvSpPr>
        <p:spPr>
          <a:xfrm>
            <a:off x="3787358" y="5445642"/>
            <a:ext cx="632400" cy="632400"/>
          </a:xfrm>
          <a:prstGeom prst="ellipse">
            <a:avLst/>
          </a:prstGeom>
          <a:solidFill>
            <a:srgbClr val="632740"/>
          </a:solidFill>
          <a:ln cap="flat" cmpd="sng" w="57150">
            <a:solidFill>
              <a:srgbClr val="F2F2F2"/>
            </a:solidFill>
            <a:prstDash val="solid"/>
            <a:miter lim="800000"/>
            <a:headEnd len="sm" w="sm" type="none"/>
            <a:tailEnd len="sm" w="sm" type="none"/>
          </a:ln>
          <a:effectLst>
            <a:outerShdw blurRad="57150" rotWithShape="0" algn="bl" dir="5400000" dist="1905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63" name="Google Shape;363;p31"/>
          <p:cNvSpPr/>
          <p:nvPr/>
        </p:nvSpPr>
        <p:spPr>
          <a:xfrm>
            <a:off x="7781971" y="5445642"/>
            <a:ext cx="632400" cy="632400"/>
          </a:xfrm>
          <a:prstGeom prst="ellipse">
            <a:avLst/>
          </a:prstGeom>
          <a:solidFill>
            <a:srgbClr val="632740"/>
          </a:solidFill>
          <a:ln cap="flat" cmpd="sng" w="57150">
            <a:solidFill>
              <a:srgbClr val="F2F2F2"/>
            </a:solidFill>
            <a:prstDash val="solid"/>
            <a:miter lim="800000"/>
            <a:headEnd len="sm" w="sm" type="none"/>
            <a:tailEnd len="sm" w="sm" type="none"/>
          </a:ln>
          <a:effectLst>
            <a:outerShdw blurRad="57150" rotWithShape="0" algn="bl" dir="5400000" dist="1905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64" name="Google Shape;364;p31"/>
          <p:cNvSpPr txBox="1"/>
          <p:nvPr/>
        </p:nvSpPr>
        <p:spPr>
          <a:xfrm>
            <a:off x="2289175" y="1495800"/>
            <a:ext cx="1625100" cy="475500"/>
          </a:xfrm>
          <a:prstGeom prst="rect">
            <a:avLst/>
          </a:prstGeom>
          <a:noFill/>
          <a:ln>
            <a:noFill/>
          </a:ln>
        </p:spPr>
        <p:txBody>
          <a:bodyPr anchorCtr="0" anchor="ctr" bIns="45700" lIns="0" spcFirstLastPara="1" rIns="0" wrap="square" tIns="45700">
            <a:spAutoFit/>
          </a:bodyPr>
          <a:lstStyle/>
          <a:p>
            <a:pPr indent="0" lvl="0" marL="0" marR="0" rtl="0" algn="ctr">
              <a:lnSpc>
                <a:spcPct val="88888"/>
              </a:lnSpc>
              <a:spcBef>
                <a:spcPts val="0"/>
              </a:spcBef>
              <a:spcAft>
                <a:spcPts val="0"/>
              </a:spcAft>
              <a:buNone/>
            </a:pPr>
            <a:r>
              <a:rPr b="1" lang="de-DE">
                <a:solidFill>
                  <a:srgbClr val="262626"/>
                </a:solidFill>
                <a:latin typeface="Times New Roman"/>
                <a:ea typeface="Times New Roman"/>
                <a:cs typeface="Times New Roman"/>
                <a:sym typeface="Times New Roman"/>
              </a:rPr>
              <a:t>Lidar sensor+camera</a:t>
            </a:r>
            <a:endParaRPr sz="1000">
              <a:latin typeface="Times New Roman"/>
              <a:ea typeface="Times New Roman"/>
              <a:cs typeface="Times New Roman"/>
              <a:sym typeface="Times New Roman"/>
            </a:endParaRPr>
          </a:p>
        </p:txBody>
      </p:sp>
      <p:sp>
        <p:nvSpPr>
          <p:cNvPr id="365" name="Google Shape;365;p31"/>
          <p:cNvSpPr txBox="1"/>
          <p:nvPr/>
        </p:nvSpPr>
        <p:spPr>
          <a:xfrm>
            <a:off x="4514534" y="1495803"/>
            <a:ext cx="1172400" cy="475500"/>
          </a:xfrm>
          <a:prstGeom prst="rect">
            <a:avLst/>
          </a:prstGeom>
          <a:noFill/>
          <a:ln>
            <a:noFill/>
          </a:ln>
        </p:spPr>
        <p:txBody>
          <a:bodyPr anchorCtr="0" anchor="ctr" bIns="45700" lIns="0" spcFirstLastPara="1" rIns="0" wrap="square" tIns="45700">
            <a:spAutoFit/>
          </a:bodyPr>
          <a:lstStyle/>
          <a:p>
            <a:pPr indent="0" lvl="0" marL="0" marR="0" rtl="0" algn="ctr">
              <a:lnSpc>
                <a:spcPct val="88888"/>
              </a:lnSpc>
              <a:spcBef>
                <a:spcPts val="0"/>
              </a:spcBef>
              <a:spcAft>
                <a:spcPts val="0"/>
              </a:spcAft>
              <a:buNone/>
            </a:pPr>
            <a:r>
              <a:rPr b="1" lang="de-DE">
                <a:solidFill>
                  <a:srgbClr val="FFFFFF"/>
                </a:solidFill>
                <a:latin typeface="Times New Roman"/>
                <a:ea typeface="Times New Roman"/>
                <a:cs typeface="Times New Roman"/>
                <a:sym typeface="Times New Roman"/>
              </a:rPr>
              <a:t>Pressure Sensor</a:t>
            </a:r>
            <a:endParaRPr sz="1000">
              <a:solidFill>
                <a:srgbClr val="FFFFFF"/>
              </a:solidFill>
              <a:latin typeface="Times New Roman"/>
              <a:ea typeface="Times New Roman"/>
              <a:cs typeface="Times New Roman"/>
              <a:sym typeface="Times New Roman"/>
            </a:endParaRPr>
          </a:p>
        </p:txBody>
      </p:sp>
      <p:sp>
        <p:nvSpPr>
          <p:cNvPr id="366" name="Google Shape;366;p31"/>
          <p:cNvSpPr txBox="1"/>
          <p:nvPr/>
        </p:nvSpPr>
        <p:spPr>
          <a:xfrm>
            <a:off x="6437576" y="1419600"/>
            <a:ext cx="1396200" cy="666900"/>
          </a:xfrm>
          <a:prstGeom prst="rect">
            <a:avLst/>
          </a:prstGeom>
          <a:noFill/>
          <a:ln>
            <a:noFill/>
          </a:ln>
        </p:spPr>
        <p:txBody>
          <a:bodyPr anchorCtr="0" anchor="ctr" bIns="45700" lIns="0" spcFirstLastPara="1" rIns="0" wrap="square" tIns="45700">
            <a:spAutoFit/>
          </a:bodyPr>
          <a:lstStyle/>
          <a:p>
            <a:pPr indent="0" lvl="0" marL="0" marR="0" rtl="0" algn="ctr">
              <a:lnSpc>
                <a:spcPct val="88888"/>
              </a:lnSpc>
              <a:spcBef>
                <a:spcPts val="0"/>
              </a:spcBef>
              <a:spcAft>
                <a:spcPts val="0"/>
              </a:spcAft>
              <a:buNone/>
            </a:pPr>
            <a:r>
              <a:rPr b="1" lang="de-DE">
                <a:solidFill>
                  <a:srgbClr val="262626"/>
                </a:solidFill>
                <a:latin typeface="Times New Roman"/>
                <a:ea typeface="Times New Roman"/>
                <a:cs typeface="Times New Roman"/>
                <a:sym typeface="Times New Roman"/>
              </a:rPr>
              <a:t>Matching terrain and pressure value</a:t>
            </a:r>
            <a:endParaRPr sz="1000">
              <a:latin typeface="Times New Roman"/>
              <a:ea typeface="Times New Roman"/>
              <a:cs typeface="Times New Roman"/>
              <a:sym typeface="Times New Roman"/>
            </a:endParaRPr>
          </a:p>
        </p:txBody>
      </p:sp>
      <p:sp>
        <p:nvSpPr>
          <p:cNvPr id="367" name="Google Shape;367;p31"/>
          <p:cNvSpPr txBox="1"/>
          <p:nvPr/>
        </p:nvSpPr>
        <p:spPr>
          <a:xfrm>
            <a:off x="4514580" y="3370216"/>
            <a:ext cx="1172400" cy="475500"/>
          </a:xfrm>
          <a:prstGeom prst="rect">
            <a:avLst/>
          </a:prstGeom>
          <a:noFill/>
          <a:ln>
            <a:noFill/>
          </a:ln>
        </p:spPr>
        <p:txBody>
          <a:bodyPr anchorCtr="0" anchor="ctr" bIns="45700" lIns="0" spcFirstLastPara="1" rIns="0" wrap="square" tIns="45700">
            <a:spAutoFit/>
          </a:bodyPr>
          <a:lstStyle/>
          <a:p>
            <a:pPr indent="0" lvl="0" marL="0" marR="0" rtl="0" algn="ctr">
              <a:lnSpc>
                <a:spcPct val="88888"/>
              </a:lnSpc>
              <a:spcBef>
                <a:spcPts val="0"/>
              </a:spcBef>
              <a:spcAft>
                <a:spcPts val="0"/>
              </a:spcAft>
              <a:buNone/>
            </a:pPr>
            <a:r>
              <a:rPr b="1" lang="de-DE">
                <a:solidFill>
                  <a:srgbClr val="FFFFFF"/>
                </a:solidFill>
                <a:latin typeface="Times New Roman"/>
                <a:ea typeface="Times New Roman"/>
                <a:cs typeface="Times New Roman"/>
                <a:sym typeface="Times New Roman"/>
              </a:rPr>
              <a:t>Control box to refine air</a:t>
            </a:r>
            <a:endParaRPr sz="1000">
              <a:solidFill>
                <a:srgbClr val="FFFFFF"/>
              </a:solidFill>
              <a:latin typeface="Times New Roman"/>
              <a:ea typeface="Times New Roman"/>
              <a:cs typeface="Times New Roman"/>
              <a:sym typeface="Times New Roman"/>
            </a:endParaRPr>
          </a:p>
        </p:txBody>
      </p:sp>
      <p:sp>
        <p:nvSpPr>
          <p:cNvPr id="368" name="Google Shape;368;p31"/>
          <p:cNvSpPr txBox="1"/>
          <p:nvPr/>
        </p:nvSpPr>
        <p:spPr>
          <a:xfrm>
            <a:off x="6506396" y="3328703"/>
            <a:ext cx="1172400" cy="475500"/>
          </a:xfrm>
          <a:prstGeom prst="rect">
            <a:avLst/>
          </a:prstGeom>
          <a:noFill/>
          <a:ln>
            <a:noFill/>
          </a:ln>
        </p:spPr>
        <p:txBody>
          <a:bodyPr anchorCtr="0" anchor="ctr" bIns="45700" lIns="0" spcFirstLastPara="1" rIns="0" wrap="square" tIns="45700">
            <a:spAutoFit/>
          </a:bodyPr>
          <a:lstStyle/>
          <a:p>
            <a:pPr indent="0" lvl="0" marL="0" marR="0" rtl="0" algn="ctr">
              <a:lnSpc>
                <a:spcPct val="88888"/>
              </a:lnSpc>
              <a:spcBef>
                <a:spcPts val="0"/>
              </a:spcBef>
              <a:spcAft>
                <a:spcPts val="0"/>
              </a:spcAft>
              <a:buNone/>
            </a:pPr>
            <a:r>
              <a:rPr b="1" lang="de-DE">
                <a:solidFill>
                  <a:srgbClr val="262626"/>
                </a:solidFill>
                <a:latin typeface="Times New Roman"/>
                <a:ea typeface="Times New Roman"/>
                <a:cs typeface="Times New Roman"/>
                <a:sym typeface="Times New Roman"/>
              </a:rPr>
              <a:t>Air Supply tank</a:t>
            </a:r>
            <a:endParaRPr sz="1000">
              <a:latin typeface="Times New Roman"/>
              <a:ea typeface="Times New Roman"/>
              <a:cs typeface="Times New Roman"/>
              <a:sym typeface="Times New Roman"/>
            </a:endParaRPr>
          </a:p>
        </p:txBody>
      </p:sp>
      <p:sp>
        <p:nvSpPr>
          <p:cNvPr id="369" name="Google Shape;369;p31"/>
          <p:cNvSpPr txBox="1"/>
          <p:nvPr/>
        </p:nvSpPr>
        <p:spPr>
          <a:xfrm>
            <a:off x="4514534" y="5016033"/>
            <a:ext cx="1172400" cy="803700"/>
          </a:xfrm>
          <a:prstGeom prst="rect">
            <a:avLst/>
          </a:prstGeom>
          <a:noFill/>
          <a:ln>
            <a:noFill/>
          </a:ln>
        </p:spPr>
        <p:txBody>
          <a:bodyPr anchorCtr="0" anchor="ctr" bIns="45700" lIns="0" spcFirstLastPara="1" rIns="0" wrap="square" tIns="45700">
            <a:spAutoFit/>
          </a:bodyPr>
          <a:lstStyle/>
          <a:p>
            <a:pPr indent="0" lvl="0" marL="0" marR="0" rtl="0" algn="ctr">
              <a:lnSpc>
                <a:spcPct val="88888"/>
              </a:lnSpc>
              <a:spcBef>
                <a:spcPts val="0"/>
              </a:spcBef>
              <a:spcAft>
                <a:spcPts val="0"/>
              </a:spcAft>
              <a:buNone/>
            </a:pPr>
            <a:r>
              <a:rPr b="1" lang="de-DE" sz="1300">
                <a:solidFill>
                  <a:schemeClr val="lt1"/>
                </a:solidFill>
                <a:latin typeface="Times New Roman"/>
                <a:ea typeface="Times New Roman"/>
                <a:cs typeface="Times New Roman"/>
                <a:sym typeface="Times New Roman"/>
              </a:rPr>
              <a:t>Remove air</a:t>
            </a:r>
            <a:r>
              <a:rPr b="1" lang="de-DE" sz="1300">
                <a:solidFill>
                  <a:schemeClr val="lt1"/>
                </a:solidFill>
                <a:latin typeface="Times New Roman"/>
                <a:ea typeface="Times New Roman"/>
                <a:cs typeface="Times New Roman"/>
                <a:sym typeface="Times New Roman"/>
              </a:rPr>
              <a:t> as </a:t>
            </a:r>
            <a:r>
              <a:rPr b="1" lang="de-DE" sz="1300">
                <a:solidFill>
                  <a:schemeClr val="lt1"/>
                </a:solidFill>
                <a:latin typeface="Times New Roman"/>
                <a:ea typeface="Times New Roman"/>
                <a:cs typeface="Times New Roman"/>
                <a:sym typeface="Times New Roman"/>
              </a:rPr>
              <a:t>needed using thermal screw core</a:t>
            </a:r>
            <a:endParaRPr sz="900">
              <a:solidFill>
                <a:schemeClr val="lt1"/>
              </a:solidFill>
              <a:latin typeface="Times New Roman"/>
              <a:ea typeface="Times New Roman"/>
              <a:cs typeface="Times New Roman"/>
              <a:sym typeface="Times New Roman"/>
            </a:endParaRPr>
          </a:p>
        </p:txBody>
      </p:sp>
      <p:sp>
        <p:nvSpPr>
          <p:cNvPr id="370" name="Google Shape;370;p31"/>
          <p:cNvSpPr txBox="1"/>
          <p:nvPr/>
        </p:nvSpPr>
        <p:spPr>
          <a:xfrm>
            <a:off x="6508972" y="5092233"/>
            <a:ext cx="1172400" cy="666900"/>
          </a:xfrm>
          <a:prstGeom prst="rect">
            <a:avLst/>
          </a:prstGeom>
          <a:noFill/>
          <a:ln>
            <a:noFill/>
          </a:ln>
        </p:spPr>
        <p:txBody>
          <a:bodyPr anchorCtr="0" anchor="ctr" bIns="45700" lIns="0" spcFirstLastPara="1" rIns="0" wrap="square" tIns="45700">
            <a:spAutoFit/>
          </a:bodyPr>
          <a:lstStyle/>
          <a:p>
            <a:pPr indent="0" lvl="0" marL="0" marR="0" rtl="0" algn="ctr">
              <a:lnSpc>
                <a:spcPct val="88888"/>
              </a:lnSpc>
              <a:spcBef>
                <a:spcPts val="0"/>
              </a:spcBef>
              <a:spcAft>
                <a:spcPts val="0"/>
              </a:spcAft>
              <a:buNone/>
            </a:pPr>
            <a:r>
              <a:rPr b="1" lang="de-DE">
                <a:solidFill>
                  <a:srgbClr val="262626"/>
                </a:solidFill>
                <a:latin typeface="Times New Roman"/>
                <a:ea typeface="Times New Roman"/>
                <a:cs typeface="Times New Roman"/>
                <a:sym typeface="Times New Roman"/>
              </a:rPr>
              <a:t>Air exits system via hubcup vents</a:t>
            </a:r>
            <a:endParaRPr sz="1000">
              <a:latin typeface="Times New Roman"/>
              <a:ea typeface="Times New Roman"/>
              <a:cs typeface="Times New Roman"/>
              <a:sym typeface="Times New Roman"/>
            </a:endParaRPr>
          </a:p>
        </p:txBody>
      </p:sp>
      <p:sp>
        <p:nvSpPr>
          <p:cNvPr id="371" name="Google Shape;371;p31"/>
          <p:cNvSpPr txBox="1"/>
          <p:nvPr/>
        </p:nvSpPr>
        <p:spPr>
          <a:xfrm>
            <a:off x="8338175" y="5092225"/>
            <a:ext cx="1625100" cy="666900"/>
          </a:xfrm>
          <a:prstGeom prst="rect">
            <a:avLst/>
          </a:prstGeom>
          <a:noFill/>
          <a:ln>
            <a:noFill/>
          </a:ln>
        </p:spPr>
        <p:txBody>
          <a:bodyPr anchorCtr="0" anchor="ctr" bIns="45700" lIns="0" spcFirstLastPara="1" rIns="0" wrap="square" tIns="45700">
            <a:spAutoFit/>
          </a:bodyPr>
          <a:lstStyle/>
          <a:p>
            <a:pPr indent="0" lvl="0" marL="0" marR="0" rtl="0" algn="ctr">
              <a:lnSpc>
                <a:spcPct val="88888"/>
              </a:lnSpc>
              <a:spcBef>
                <a:spcPts val="0"/>
              </a:spcBef>
              <a:spcAft>
                <a:spcPts val="0"/>
              </a:spcAft>
              <a:buNone/>
            </a:pPr>
            <a:r>
              <a:rPr b="1" lang="de-DE">
                <a:solidFill>
                  <a:srgbClr val="262626"/>
                </a:solidFill>
                <a:latin typeface="Times New Roman"/>
                <a:ea typeface="Times New Roman"/>
                <a:cs typeface="Times New Roman"/>
                <a:sym typeface="Times New Roman"/>
              </a:rPr>
              <a:t>Pressure adjustment message displayed on HUD</a:t>
            </a:r>
            <a:endParaRPr sz="1000">
              <a:latin typeface="Times New Roman"/>
              <a:ea typeface="Times New Roman"/>
              <a:cs typeface="Times New Roman"/>
              <a:sym typeface="Times New Roman"/>
            </a:endParaRPr>
          </a:p>
        </p:txBody>
      </p:sp>
      <p:sp>
        <p:nvSpPr>
          <p:cNvPr id="372" name="Google Shape;372;p31"/>
          <p:cNvSpPr txBox="1"/>
          <p:nvPr/>
        </p:nvSpPr>
        <p:spPr>
          <a:xfrm rot="-5400000">
            <a:off x="2584509" y="4214059"/>
            <a:ext cx="1172400" cy="585000"/>
          </a:xfrm>
          <a:prstGeom prst="rect">
            <a:avLst/>
          </a:prstGeom>
          <a:noFill/>
          <a:ln>
            <a:noFill/>
          </a:ln>
        </p:spPr>
        <p:txBody>
          <a:bodyPr anchorCtr="0" anchor="ctr" bIns="45700" lIns="0" spcFirstLastPara="1" rIns="0" wrap="square" tIns="45700">
            <a:spAutoFit/>
          </a:bodyPr>
          <a:lstStyle/>
          <a:p>
            <a:pPr indent="0" lvl="0" marL="0" marR="0" rtl="0" algn="ctr">
              <a:lnSpc>
                <a:spcPct val="88888"/>
              </a:lnSpc>
              <a:spcBef>
                <a:spcPts val="0"/>
              </a:spcBef>
              <a:spcAft>
                <a:spcPts val="0"/>
              </a:spcAft>
              <a:buNone/>
            </a:pPr>
            <a:r>
              <a:rPr b="1" lang="de-DE" sz="1200">
                <a:solidFill>
                  <a:srgbClr val="262626"/>
                </a:solidFill>
                <a:latin typeface="Times New Roman"/>
                <a:ea typeface="Times New Roman"/>
                <a:cs typeface="Times New Roman"/>
                <a:sym typeface="Times New Roman"/>
              </a:rPr>
              <a:t>Transmit air via rotary union into tires as needed</a:t>
            </a:r>
            <a:endParaRPr sz="1100">
              <a:latin typeface="Times New Roman"/>
              <a:ea typeface="Times New Roman"/>
              <a:cs typeface="Times New Roman"/>
              <a:sym typeface="Times New Roman"/>
            </a:endParaRPr>
          </a:p>
        </p:txBody>
      </p:sp>
      <p:sp>
        <p:nvSpPr>
          <p:cNvPr id="373" name="Google Shape;373;p31"/>
          <p:cNvSpPr txBox="1"/>
          <p:nvPr/>
        </p:nvSpPr>
        <p:spPr>
          <a:xfrm rot="5400000">
            <a:off x="8350025" y="2498026"/>
            <a:ext cx="1303800" cy="475500"/>
          </a:xfrm>
          <a:prstGeom prst="rect">
            <a:avLst/>
          </a:prstGeom>
          <a:noFill/>
          <a:ln>
            <a:noFill/>
          </a:ln>
        </p:spPr>
        <p:txBody>
          <a:bodyPr anchorCtr="0" anchor="ctr" bIns="45700" lIns="0" spcFirstLastPara="1" rIns="0" wrap="square" tIns="45700">
            <a:spAutoFit/>
          </a:bodyPr>
          <a:lstStyle/>
          <a:p>
            <a:pPr indent="0" lvl="0" marL="0" marR="0" rtl="0" algn="ctr">
              <a:lnSpc>
                <a:spcPct val="88888"/>
              </a:lnSpc>
              <a:spcBef>
                <a:spcPts val="0"/>
              </a:spcBef>
              <a:spcAft>
                <a:spcPts val="0"/>
              </a:spcAft>
              <a:buNone/>
            </a:pPr>
            <a:r>
              <a:rPr b="1" lang="de-DE">
                <a:solidFill>
                  <a:schemeClr val="lt1"/>
                </a:solidFill>
                <a:latin typeface="Times New Roman"/>
                <a:ea typeface="Times New Roman"/>
                <a:cs typeface="Times New Roman"/>
                <a:sym typeface="Times New Roman"/>
              </a:rPr>
              <a:t>Sending signal to air pressure tank</a:t>
            </a:r>
            <a:endParaRPr sz="1000">
              <a:solidFill>
                <a:schemeClr val="lt1"/>
              </a:solidFill>
              <a:latin typeface="Times New Roman"/>
              <a:ea typeface="Times New Roman"/>
              <a:cs typeface="Times New Roman"/>
              <a:sym typeface="Times New Roman"/>
            </a:endParaRPr>
          </a:p>
        </p:txBody>
      </p:sp>
      <p:pic>
        <p:nvPicPr>
          <p:cNvPr descr="Completed with solid fill" id="374" name="Google Shape;374;p31"/>
          <p:cNvPicPr preferRelativeResize="0"/>
          <p:nvPr/>
        </p:nvPicPr>
        <p:blipFill rotWithShape="1">
          <a:blip r:embed="rId3">
            <a:alphaModFix/>
          </a:blip>
          <a:srcRect b="0" l="0" r="0" t="0"/>
          <a:stretch/>
        </p:blipFill>
        <p:spPr>
          <a:xfrm>
            <a:off x="5898541" y="3051614"/>
            <a:ext cx="398972" cy="398972"/>
          </a:xfrm>
          <a:prstGeom prst="rect">
            <a:avLst/>
          </a:prstGeom>
          <a:noFill/>
          <a:ln>
            <a:noFill/>
          </a:ln>
          <a:effectLst>
            <a:outerShdw blurRad="57150" rotWithShape="0" algn="bl" dir="5400000" dist="19050">
              <a:srgbClr val="000000">
                <a:alpha val="60000"/>
              </a:srgbClr>
            </a:outerShdw>
          </a:effectLst>
        </p:spPr>
      </p:pic>
      <p:pic>
        <p:nvPicPr>
          <p:cNvPr descr="Download from cloud" id="375" name="Google Shape;375;p31"/>
          <p:cNvPicPr preferRelativeResize="0"/>
          <p:nvPr/>
        </p:nvPicPr>
        <p:blipFill rotWithShape="1">
          <a:blip r:embed="rId4">
            <a:alphaModFix/>
          </a:blip>
          <a:srcRect b="0" l="0" r="0" t="0"/>
          <a:stretch/>
        </p:blipFill>
        <p:spPr>
          <a:xfrm>
            <a:off x="3904102" y="5562386"/>
            <a:ext cx="398972" cy="398972"/>
          </a:xfrm>
          <a:prstGeom prst="rect">
            <a:avLst/>
          </a:prstGeom>
          <a:noFill/>
          <a:ln>
            <a:noFill/>
          </a:ln>
          <a:effectLst>
            <a:outerShdw blurRad="57150" rotWithShape="0" algn="bl" dir="5400000" dist="19050">
              <a:srgbClr val="000000">
                <a:alpha val="60000"/>
              </a:srgbClr>
            </a:outerShdw>
          </a:effectLst>
        </p:spPr>
      </p:pic>
      <p:sp>
        <p:nvSpPr>
          <p:cNvPr id="376" name="Google Shape;376;p31"/>
          <p:cNvSpPr/>
          <p:nvPr/>
        </p:nvSpPr>
        <p:spPr>
          <a:xfrm>
            <a:off x="5781797" y="1098522"/>
            <a:ext cx="632400" cy="632400"/>
          </a:xfrm>
          <a:prstGeom prst="ellipse">
            <a:avLst/>
          </a:prstGeom>
          <a:solidFill>
            <a:srgbClr val="632740"/>
          </a:solidFill>
          <a:ln cap="flat" cmpd="sng" w="57150">
            <a:solidFill>
              <a:srgbClr val="F2F2F2"/>
            </a:solidFill>
            <a:prstDash val="solid"/>
            <a:miter lim="800000"/>
            <a:headEnd len="sm" w="sm" type="none"/>
            <a:tailEnd len="sm" w="sm" type="none"/>
          </a:ln>
          <a:effectLst>
            <a:outerShdw blurRad="57150" rotWithShape="0" algn="bl" dir="5400000" dist="1905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descr="Lightbulb with solid fill" id="377" name="Google Shape;377;p31"/>
          <p:cNvPicPr preferRelativeResize="0"/>
          <p:nvPr/>
        </p:nvPicPr>
        <p:blipFill rotWithShape="1">
          <a:blip r:embed="rId5">
            <a:alphaModFix/>
          </a:blip>
          <a:srcRect b="0" l="0" r="0" t="0"/>
          <a:stretch/>
        </p:blipFill>
        <p:spPr>
          <a:xfrm>
            <a:off x="5898541" y="1215266"/>
            <a:ext cx="398972" cy="398972"/>
          </a:xfrm>
          <a:prstGeom prst="rect">
            <a:avLst/>
          </a:prstGeom>
          <a:noFill/>
          <a:ln>
            <a:noFill/>
          </a:ln>
          <a:effectLst>
            <a:outerShdw blurRad="57150" rotWithShape="0" algn="bl" dir="5400000" dist="19050">
              <a:srgbClr val="000000">
                <a:alpha val="60000"/>
              </a:srgbClr>
            </a:outerShdw>
          </a:effectLst>
        </p:spPr>
      </p:pic>
      <p:pic>
        <p:nvPicPr>
          <p:cNvPr descr="Gears with solid fill" id="378" name="Google Shape;378;p31"/>
          <p:cNvPicPr preferRelativeResize="0"/>
          <p:nvPr/>
        </p:nvPicPr>
        <p:blipFill rotWithShape="1">
          <a:blip r:embed="rId6">
            <a:alphaModFix/>
          </a:blip>
          <a:srcRect b="0" l="0" r="0" t="0"/>
          <a:stretch/>
        </p:blipFill>
        <p:spPr>
          <a:xfrm>
            <a:off x="3904102" y="3726038"/>
            <a:ext cx="398972" cy="398972"/>
          </a:xfrm>
          <a:prstGeom prst="rect">
            <a:avLst/>
          </a:prstGeom>
          <a:noFill/>
          <a:ln>
            <a:noFill/>
          </a:ln>
          <a:effectLst>
            <a:outerShdw blurRad="57150" rotWithShape="0" algn="bl" dir="5400000" dist="19050">
              <a:srgbClr val="000000">
                <a:alpha val="60000"/>
              </a:srgbClr>
            </a:outerShdw>
          </a:effectLst>
        </p:spPr>
      </p:pic>
      <p:pic>
        <p:nvPicPr>
          <p:cNvPr descr="Hourglass 30% with solid fill" id="379" name="Google Shape;379;p31"/>
          <p:cNvPicPr preferRelativeResize="0"/>
          <p:nvPr/>
        </p:nvPicPr>
        <p:blipFill rotWithShape="1">
          <a:blip r:embed="rId7">
            <a:alphaModFix/>
          </a:blip>
          <a:srcRect b="0" l="0" r="0" t="0"/>
          <a:stretch/>
        </p:blipFill>
        <p:spPr>
          <a:xfrm>
            <a:off x="5898465" y="4887911"/>
            <a:ext cx="398972" cy="398972"/>
          </a:xfrm>
          <a:prstGeom prst="rect">
            <a:avLst/>
          </a:prstGeom>
          <a:noFill/>
          <a:ln>
            <a:noFill/>
          </a:ln>
          <a:effectLst>
            <a:outerShdw blurRad="57150" rotWithShape="0" algn="bl" dir="5400000" dist="19050">
              <a:srgbClr val="000000">
                <a:alpha val="60000"/>
              </a:srgbClr>
            </a:outerShdw>
          </a:effectLst>
        </p:spPr>
      </p:pic>
      <p:pic>
        <p:nvPicPr>
          <p:cNvPr descr="Puzzle" id="380" name="Google Shape;380;p31"/>
          <p:cNvPicPr preferRelativeResize="0"/>
          <p:nvPr/>
        </p:nvPicPr>
        <p:blipFill rotWithShape="1">
          <a:blip r:embed="rId8">
            <a:alphaModFix/>
          </a:blip>
          <a:srcRect b="0" l="0" r="0" t="0"/>
          <a:stretch/>
        </p:blipFill>
        <p:spPr>
          <a:xfrm>
            <a:off x="7898715" y="3726038"/>
            <a:ext cx="398972" cy="398972"/>
          </a:xfrm>
          <a:prstGeom prst="rect">
            <a:avLst/>
          </a:prstGeom>
          <a:noFill/>
          <a:ln>
            <a:noFill/>
          </a:ln>
          <a:effectLst>
            <a:outerShdw blurRad="57150" rotWithShape="0" algn="bl" dir="5400000" dist="19050">
              <a:srgbClr val="000000">
                <a:alpha val="60000"/>
              </a:srgbClr>
            </a:outerShdw>
          </a:effectLst>
        </p:spPr>
      </p:pic>
      <p:pic>
        <p:nvPicPr>
          <p:cNvPr descr="Bullseye with solid fill" id="381" name="Google Shape;381;p31"/>
          <p:cNvPicPr preferRelativeResize="0"/>
          <p:nvPr/>
        </p:nvPicPr>
        <p:blipFill rotWithShape="1">
          <a:blip r:embed="rId9">
            <a:alphaModFix/>
          </a:blip>
          <a:srcRect b="0" l="0" r="0" t="0"/>
          <a:stretch/>
        </p:blipFill>
        <p:spPr>
          <a:xfrm>
            <a:off x="7898715" y="1889688"/>
            <a:ext cx="398972" cy="398972"/>
          </a:xfrm>
          <a:prstGeom prst="rect">
            <a:avLst/>
          </a:prstGeom>
          <a:noFill/>
          <a:ln>
            <a:noFill/>
          </a:ln>
          <a:effectLst>
            <a:outerShdw blurRad="57150" rotWithShape="0" algn="bl" dir="5400000" dist="19050">
              <a:srgbClr val="000000">
                <a:alpha val="60000"/>
              </a:srgbClr>
            </a:outerShdw>
          </a:effectLst>
        </p:spPr>
      </p:pic>
      <p:grpSp>
        <p:nvGrpSpPr>
          <p:cNvPr id="382" name="Google Shape;382;p31"/>
          <p:cNvGrpSpPr/>
          <p:nvPr/>
        </p:nvGrpSpPr>
        <p:grpSpPr>
          <a:xfrm>
            <a:off x="218370" y="2617225"/>
            <a:ext cx="2335642" cy="1800900"/>
            <a:chOff x="272179" y="4674022"/>
            <a:chExt cx="3085801" cy="1800900"/>
          </a:xfrm>
        </p:grpSpPr>
        <p:sp>
          <p:nvSpPr>
            <p:cNvPr id="383" name="Google Shape;383;p31"/>
            <p:cNvSpPr txBox="1"/>
            <p:nvPr/>
          </p:nvSpPr>
          <p:spPr>
            <a:xfrm>
              <a:off x="272179" y="4674022"/>
              <a:ext cx="3085800" cy="708000"/>
            </a:xfrm>
            <a:prstGeom prst="rect">
              <a:avLst/>
            </a:prstGeom>
            <a:solidFill>
              <a:srgbClr val="632740"/>
            </a:solidFill>
            <a:ln>
              <a:noFill/>
            </a:ln>
            <a:effectLst>
              <a:outerShdw blurRad="57150" rotWithShape="0" algn="bl" dir="5400000" dist="19050">
                <a:srgbClr val="000000">
                  <a:alpha val="60000"/>
                </a:srgbClr>
              </a:outerShdw>
            </a:effectLst>
          </p:spPr>
          <p:txBody>
            <a:bodyPr anchorCtr="0" anchor="b" bIns="45700" lIns="0" spcFirstLastPara="1" rIns="0" wrap="square" tIns="45700">
              <a:spAutoFit/>
            </a:bodyPr>
            <a:lstStyle/>
            <a:p>
              <a:pPr indent="0" lvl="0" marL="0" marR="0" rtl="0" algn="ctr">
                <a:spcBef>
                  <a:spcPts val="0"/>
                </a:spcBef>
                <a:spcAft>
                  <a:spcPts val="0"/>
                </a:spcAft>
                <a:buNone/>
              </a:pPr>
              <a:r>
                <a:rPr b="1" lang="de-DE" sz="2000">
                  <a:solidFill>
                    <a:srgbClr val="FFFFFF"/>
                  </a:solidFill>
                  <a:latin typeface="Times New Roman"/>
                  <a:ea typeface="Times New Roman"/>
                  <a:cs typeface="Times New Roman"/>
                  <a:sym typeface="Times New Roman"/>
                </a:rPr>
                <a:t>Central Tire Inflation system</a:t>
              </a:r>
              <a:endParaRPr sz="1000">
                <a:solidFill>
                  <a:srgbClr val="FFFFFF"/>
                </a:solidFill>
                <a:latin typeface="Times New Roman"/>
                <a:ea typeface="Times New Roman"/>
                <a:cs typeface="Times New Roman"/>
                <a:sym typeface="Times New Roman"/>
              </a:endParaRPr>
            </a:p>
          </p:txBody>
        </p:sp>
        <p:sp>
          <p:nvSpPr>
            <p:cNvPr id="384" name="Google Shape;384;p31"/>
            <p:cNvSpPr txBox="1"/>
            <p:nvPr/>
          </p:nvSpPr>
          <p:spPr>
            <a:xfrm>
              <a:off x="272179" y="5382022"/>
              <a:ext cx="3085800" cy="1092900"/>
            </a:xfrm>
            <a:prstGeom prst="rect">
              <a:avLst/>
            </a:prstGeom>
            <a:solidFill>
              <a:srgbClr val="C27BA0"/>
            </a:solidFill>
            <a:ln>
              <a:noFill/>
            </a:ln>
            <a:effectLst>
              <a:outerShdw blurRad="57150" rotWithShape="0" algn="bl" dir="5400000" dist="19050">
                <a:srgbClr val="000000">
                  <a:alpha val="60000"/>
                </a:srgbClr>
              </a:outerShdw>
            </a:effectLst>
          </p:spPr>
          <p:txBody>
            <a:bodyPr anchorCtr="0" anchor="t" bIns="45700" lIns="0" spcFirstLastPara="1" rIns="0" wrap="square" tIns="45700">
              <a:spAutoFit/>
            </a:bodyPr>
            <a:lstStyle/>
            <a:p>
              <a:pPr indent="0" lvl="0" marL="0" marR="0" rtl="0" algn="ctr">
                <a:spcBef>
                  <a:spcPts val="0"/>
                </a:spcBef>
                <a:spcAft>
                  <a:spcPts val="0"/>
                </a:spcAft>
                <a:buNone/>
              </a:pPr>
              <a:r>
                <a:rPr lang="de-DE" sz="1300">
                  <a:solidFill>
                    <a:srgbClr val="F9FAFB"/>
                  </a:solidFill>
                  <a:latin typeface="Times New Roman"/>
                  <a:ea typeface="Times New Roman"/>
                  <a:cs typeface="Times New Roman"/>
                  <a:sym typeface="Times New Roman"/>
                </a:rPr>
                <a:t>A Central Tire Inflation System (CTIS) allows for on-the-fly adjustment of tire pressure in vehicles, improving performance, terrain adaptability, and safety.</a:t>
              </a:r>
              <a:endParaRPr sz="1300">
                <a:solidFill>
                  <a:srgbClr val="F9FAFB"/>
                </a:solidFill>
                <a:latin typeface="Times New Roman"/>
                <a:ea typeface="Times New Roman"/>
                <a:cs typeface="Times New Roman"/>
                <a:sym typeface="Times New Roman"/>
              </a:endParaRPr>
            </a:p>
          </p:txBody>
        </p:sp>
      </p:grpSp>
      <p:grpSp>
        <p:nvGrpSpPr>
          <p:cNvPr id="385" name="Google Shape;385;p31"/>
          <p:cNvGrpSpPr/>
          <p:nvPr/>
        </p:nvGrpSpPr>
        <p:grpSpPr>
          <a:xfrm>
            <a:off x="9710692" y="2842594"/>
            <a:ext cx="2257856" cy="1354475"/>
            <a:chOff x="8921977" y="1506188"/>
            <a:chExt cx="2926200" cy="1230893"/>
          </a:xfrm>
        </p:grpSpPr>
        <p:sp>
          <p:nvSpPr>
            <p:cNvPr id="386" name="Google Shape;386;p31"/>
            <p:cNvSpPr txBox="1"/>
            <p:nvPr/>
          </p:nvSpPr>
          <p:spPr>
            <a:xfrm>
              <a:off x="8921977" y="1506188"/>
              <a:ext cx="2926200" cy="419700"/>
            </a:xfrm>
            <a:prstGeom prst="rect">
              <a:avLst/>
            </a:prstGeom>
            <a:solidFill>
              <a:srgbClr val="632740"/>
            </a:solidFill>
            <a:ln>
              <a:noFill/>
            </a:ln>
            <a:effectLst>
              <a:outerShdw blurRad="57150" rotWithShape="0" algn="bl" dir="5400000" dist="19050">
                <a:srgbClr val="000000">
                  <a:alpha val="60000"/>
                </a:srgbClr>
              </a:outerShdw>
            </a:effectLst>
          </p:spPr>
          <p:txBody>
            <a:bodyPr anchorCtr="0" anchor="b" bIns="45700" lIns="0" spcFirstLastPara="1" rIns="0" wrap="square" tIns="45700">
              <a:spAutoFit/>
            </a:bodyPr>
            <a:lstStyle/>
            <a:p>
              <a:pPr indent="0" lvl="0" marL="0" marR="0" rtl="0" algn="ctr">
                <a:spcBef>
                  <a:spcPts val="0"/>
                </a:spcBef>
                <a:spcAft>
                  <a:spcPts val="0"/>
                </a:spcAft>
                <a:buNone/>
              </a:pPr>
              <a:r>
                <a:rPr b="1" lang="de-DE" sz="2400">
                  <a:solidFill>
                    <a:schemeClr val="lt1"/>
                  </a:solidFill>
                  <a:latin typeface="Calibri"/>
                  <a:ea typeface="Calibri"/>
                  <a:cs typeface="Calibri"/>
                  <a:sym typeface="Calibri"/>
                </a:rPr>
                <a:t>Lidar + Camera</a:t>
              </a:r>
              <a:endParaRPr>
                <a:solidFill>
                  <a:schemeClr val="lt1"/>
                </a:solidFill>
              </a:endParaRPr>
            </a:p>
          </p:txBody>
        </p:sp>
        <p:sp>
          <p:nvSpPr>
            <p:cNvPr id="387" name="Google Shape;387;p31"/>
            <p:cNvSpPr txBox="1"/>
            <p:nvPr/>
          </p:nvSpPr>
          <p:spPr>
            <a:xfrm>
              <a:off x="8921977" y="1925881"/>
              <a:ext cx="2926200" cy="811200"/>
            </a:xfrm>
            <a:prstGeom prst="rect">
              <a:avLst/>
            </a:prstGeom>
            <a:solidFill>
              <a:srgbClr val="C27BA0"/>
            </a:solidFill>
            <a:ln>
              <a:noFill/>
            </a:ln>
            <a:effectLst>
              <a:outerShdw blurRad="57150" rotWithShape="0" algn="bl" dir="5400000" dist="19050">
                <a:srgbClr val="000000">
                  <a:alpha val="60000"/>
                </a:srgbClr>
              </a:outerShdw>
            </a:effectLst>
          </p:spPr>
          <p:txBody>
            <a:bodyPr anchorCtr="0" anchor="t" bIns="45700" lIns="0" spcFirstLastPara="1" rIns="0" wrap="square" tIns="45700">
              <a:spAutoFit/>
            </a:bodyPr>
            <a:lstStyle/>
            <a:p>
              <a:pPr indent="0" lvl="0" marL="0" marR="0" rtl="0" algn="ctr">
                <a:spcBef>
                  <a:spcPts val="0"/>
                </a:spcBef>
                <a:spcAft>
                  <a:spcPts val="0"/>
                </a:spcAft>
                <a:buNone/>
              </a:pPr>
              <a:r>
                <a:rPr lang="de-DE" sz="1300">
                  <a:solidFill>
                    <a:schemeClr val="lt1"/>
                  </a:solidFill>
                  <a:latin typeface="Times New Roman"/>
                  <a:ea typeface="Times New Roman"/>
                  <a:cs typeface="Times New Roman"/>
                  <a:sym typeface="Times New Roman"/>
                </a:rPr>
                <a:t>Lidar and camera sensors in autonomous cars assess the surrounding terrain for safe navigation.</a:t>
              </a:r>
              <a:endParaRPr sz="1300">
                <a:solidFill>
                  <a:schemeClr val="lt1"/>
                </a:solidFill>
                <a:latin typeface="Times New Roman"/>
                <a:ea typeface="Times New Roman"/>
                <a:cs typeface="Times New Roman"/>
                <a:sym typeface="Times New Roman"/>
              </a:endParaRPr>
            </a:p>
          </p:txBody>
        </p:sp>
      </p:grpSp>
      <p:sp>
        <p:nvSpPr>
          <p:cNvPr id="388" name="Google Shape;388;p31"/>
          <p:cNvSpPr txBox="1"/>
          <p:nvPr/>
        </p:nvSpPr>
        <p:spPr>
          <a:xfrm>
            <a:off x="3387000" y="219700"/>
            <a:ext cx="7654800" cy="674400"/>
          </a:xfrm>
          <a:prstGeom prst="rect">
            <a:avLst/>
          </a:prstGeom>
          <a:noFill/>
          <a:ln>
            <a:noFill/>
          </a:ln>
          <a:effectLst>
            <a:outerShdw blurRad="57150" rotWithShape="0" algn="bl" dir="5400000" dist="19050">
              <a:srgbClr val="000000">
                <a:alpha val="2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de-DE" sz="2500" u="sng">
                <a:solidFill>
                  <a:srgbClr val="632740"/>
                </a:solidFill>
                <a:latin typeface="Times New Roman"/>
                <a:ea typeface="Times New Roman"/>
                <a:cs typeface="Times New Roman"/>
                <a:sym typeface="Times New Roman"/>
              </a:rPr>
              <a:t>FLOWCHART - TYRE PRESSURE ADJUSTMENTS</a:t>
            </a:r>
            <a:endParaRPr b="1" i="1" sz="2500" u="sng">
              <a:solidFill>
                <a:srgbClr val="632740"/>
              </a:solidFill>
              <a:latin typeface="Times New Roman"/>
              <a:ea typeface="Times New Roman"/>
              <a:cs typeface="Times New Roman"/>
              <a:sym typeface="Times New Roman"/>
            </a:endParaRPr>
          </a:p>
        </p:txBody>
      </p:sp>
      <p:pic>
        <p:nvPicPr>
          <p:cNvPr descr="Chat" id="389" name="Google Shape;389;p31"/>
          <p:cNvPicPr preferRelativeResize="0"/>
          <p:nvPr/>
        </p:nvPicPr>
        <p:blipFill rotWithShape="1">
          <a:blip r:embed="rId10">
            <a:alphaModFix/>
          </a:blip>
          <a:srcRect b="0" l="0" r="0" t="0"/>
          <a:stretch/>
        </p:blipFill>
        <p:spPr>
          <a:xfrm>
            <a:off x="7898716" y="5562362"/>
            <a:ext cx="398972" cy="398972"/>
          </a:xfrm>
          <a:prstGeom prst="rect">
            <a:avLst/>
          </a:prstGeom>
          <a:noFill/>
          <a:ln>
            <a:noFill/>
          </a:ln>
          <a:effectLst>
            <a:outerShdw blurRad="57150" rotWithShape="0" algn="bl" dir="5400000" dist="19050">
              <a:srgbClr val="000000">
                <a:alpha val="60000"/>
              </a:srgbClr>
            </a:outerShdw>
          </a:effectLst>
        </p:spPr>
      </p:pic>
      <p:pic>
        <p:nvPicPr>
          <p:cNvPr id="390" name="Google Shape;390;p31"/>
          <p:cNvPicPr preferRelativeResize="0"/>
          <p:nvPr/>
        </p:nvPicPr>
        <p:blipFill>
          <a:blip r:embed="rId11">
            <a:alphaModFix/>
          </a:blip>
          <a:stretch>
            <a:fillRect/>
          </a:stretch>
        </p:blipFill>
        <p:spPr>
          <a:xfrm>
            <a:off x="3892076" y="1904238"/>
            <a:ext cx="398975" cy="398975"/>
          </a:xfrm>
          <a:prstGeom prst="rect">
            <a:avLst/>
          </a:prstGeom>
          <a:noFill/>
          <a:ln>
            <a:noFill/>
          </a:ln>
        </p:spPr>
      </p:pic>
      <p:sp>
        <p:nvSpPr>
          <p:cNvPr id="391" name="Google Shape;391;p31"/>
          <p:cNvSpPr/>
          <p:nvPr/>
        </p:nvSpPr>
        <p:spPr>
          <a:xfrm>
            <a:off x="11171100" y="5748600"/>
            <a:ext cx="1020900" cy="1109400"/>
          </a:xfrm>
          <a:prstGeom prst="foldedCorner">
            <a:avLst>
              <a:gd fmla="val 16667" name="adj"/>
            </a:avLst>
          </a:prstGeom>
          <a:solidFill>
            <a:srgbClr val="A01D4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392" name="Google Shape;392;p31">
            <a:hlinkClick r:id="rId12"/>
          </p:cNvPr>
          <p:cNvPicPr preferRelativeResize="0"/>
          <p:nvPr/>
        </p:nvPicPr>
        <p:blipFill>
          <a:blip r:embed="rId13">
            <a:alphaModFix/>
          </a:blip>
          <a:stretch>
            <a:fillRect/>
          </a:stretch>
        </p:blipFill>
        <p:spPr>
          <a:xfrm>
            <a:off x="11340300" y="5962050"/>
            <a:ext cx="682500" cy="682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D9C0C0"/>
            </a:gs>
          </a:gsLst>
          <a:lin ang="0" scaled="0"/>
        </a:gradFill>
      </p:bgPr>
    </p:bg>
    <p:spTree>
      <p:nvGrpSpPr>
        <p:cNvPr id="396" name="Shape 396"/>
        <p:cNvGrpSpPr/>
        <p:nvPr/>
      </p:nvGrpSpPr>
      <p:grpSpPr>
        <a:xfrm>
          <a:off x="0" y="0"/>
          <a:ext cx="0" cy="0"/>
          <a:chOff x="0" y="0"/>
          <a:chExt cx="0" cy="0"/>
        </a:xfrm>
      </p:grpSpPr>
      <p:sp>
        <p:nvSpPr>
          <p:cNvPr id="397" name="Google Shape;397;p32"/>
          <p:cNvSpPr txBox="1"/>
          <p:nvPr>
            <p:ph idx="4294967295" type="title"/>
          </p:nvPr>
        </p:nvSpPr>
        <p:spPr>
          <a:xfrm>
            <a:off x="6399900" y="16325"/>
            <a:ext cx="5791200" cy="809700"/>
          </a:xfrm>
          <a:prstGeom prst="rect">
            <a:avLst/>
          </a:prstGeom>
          <a:solidFill>
            <a:srgbClr val="C27BA0"/>
          </a:solidFill>
          <a:ln>
            <a:noFill/>
          </a:ln>
        </p:spPr>
        <p:txBody>
          <a:bodyPr anchorCtr="0" anchor="ctr" bIns="121900" lIns="121900" spcFirstLastPara="1" rIns="121900" wrap="square" tIns="121900">
            <a:normAutofit/>
          </a:bodyPr>
          <a:lstStyle/>
          <a:p>
            <a:pPr indent="0" lvl="0" marL="0" rtl="0" algn="l">
              <a:lnSpc>
                <a:spcPct val="100000"/>
              </a:lnSpc>
              <a:spcBef>
                <a:spcPts val="0"/>
              </a:spcBef>
              <a:spcAft>
                <a:spcPts val="0"/>
              </a:spcAft>
              <a:buSzPts val="4100"/>
              <a:buNone/>
            </a:pPr>
            <a:r>
              <a:rPr b="1" lang="de-DE" sz="3000">
                <a:solidFill>
                  <a:schemeClr val="lt1"/>
                </a:solidFill>
                <a:latin typeface="Times New Roman"/>
                <a:ea typeface="Times New Roman"/>
                <a:cs typeface="Times New Roman"/>
                <a:sym typeface="Times New Roman"/>
              </a:rPr>
              <a:t>Our Approach</a:t>
            </a:r>
            <a:endParaRPr b="1" sz="3000">
              <a:solidFill>
                <a:schemeClr val="lt1"/>
              </a:solidFill>
              <a:latin typeface="Times New Roman"/>
              <a:ea typeface="Times New Roman"/>
              <a:cs typeface="Times New Roman"/>
              <a:sym typeface="Times New Roman"/>
            </a:endParaRPr>
          </a:p>
        </p:txBody>
      </p:sp>
      <p:sp>
        <p:nvSpPr>
          <p:cNvPr id="398" name="Google Shape;398;p32"/>
          <p:cNvSpPr txBox="1"/>
          <p:nvPr/>
        </p:nvSpPr>
        <p:spPr>
          <a:xfrm>
            <a:off x="6697700" y="801633"/>
            <a:ext cx="5356800" cy="57489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rPr b="1" lang="de-DE" sz="1900">
                <a:solidFill>
                  <a:srgbClr val="632740"/>
                </a:solidFill>
                <a:latin typeface="Times New Roman"/>
                <a:ea typeface="Times New Roman"/>
                <a:cs typeface="Times New Roman"/>
                <a:sym typeface="Times New Roman"/>
              </a:rPr>
              <a:t>Integrated Ground Assessment</a:t>
            </a:r>
            <a:endParaRPr b="1" i="0" sz="1900" u="none" cap="none" strike="noStrike">
              <a:solidFill>
                <a:srgbClr val="632740"/>
              </a:solidFill>
              <a:latin typeface="Times New Roman"/>
              <a:ea typeface="Times New Roman"/>
              <a:cs typeface="Times New Roman"/>
              <a:sym typeface="Times New Roman"/>
            </a:endParaRPr>
          </a:p>
          <a:p>
            <a:pPr indent="0" lvl="0" marL="0" marR="0" rtl="0" algn="l">
              <a:lnSpc>
                <a:spcPct val="115000"/>
              </a:lnSpc>
              <a:spcBef>
                <a:spcPts val="1600"/>
              </a:spcBef>
              <a:spcAft>
                <a:spcPts val="0"/>
              </a:spcAft>
              <a:buClr>
                <a:srgbClr val="000000"/>
              </a:buClr>
              <a:buSzPts val="1500"/>
              <a:buFont typeface="Arial"/>
              <a:buNone/>
            </a:pPr>
            <a:r>
              <a:rPr b="1" i="0" lang="de-DE" sz="1700" u="none" cap="none" strike="noStrike">
                <a:solidFill>
                  <a:srgbClr val="632740"/>
                </a:solidFill>
                <a:latin typeface="Times New Roman"/>
                <a:ea typeface="Times New Roman"/>
                <a:cs typeface="Times New Roman"/>
                <a:sym typeface="Times New Roman"/>
              </a:rPr>
              <a:t>Objective:</a:t>
            </a:r>
            <a:r>
              <a:rPr b="0" i="0" lang="de-DE" sz="1500" u="none" cap="none" strike="noStrike">
                <a:solidFill>
                  <a:srgbClr val="632740"/>
                </a:solidFill>
                <a:latin typeface="Times New Roman"/>
                <a:ea typeface="Times New Roman"/>
                <a:cs typeface="Times New Roman"/>
                <a:sym typeface="Times New Roman"/>
              </a:rPr>
              <a:t> </a:t>
            </a:r>
            <a:r>
              <a:rPr lang="de-DE" sz="1500">
                <a:solidFill>
                  <a:srgbClr val="632740"/>
                </a:solidFill>
                <a:latin typeface="Times New Roman"/>
                <a:ea typeface="Times New Roman"/>
                <a:cs typeface="Times New Roman"/>
                <a:sym typeface="Times New Roman"/>
              </a:rPr>
              <a:t>Develop a comprehensive ground profile assessment system that combines laser scanners for precise topographic data acquisition with inclinometers to measure tilt and accurately assess gradients.</a:t>
            </a:r>
            <a:endParaRPr b="0" i="0" sz="1500" u="none" cap="none" strike="noStrike">
              <a:solidFill>
                <a:srgbClr val="632740"/>
              </a:solidFill>
              <a:latin typeface="Times New Roman"/>
              <a:ea typeface="Times New Roman"/>
              <a:cs typeface="Times New Roman"/>
              <a:sym typeface="Times New Roman"/>
            </a:endParaRPr>
          </a:p>
          <a:p>
            <a:pPr indent="0" lvl="0" marL="0" marR="0" rtl="0" algn="l">
              <a:lnSpc>
                <a:spcPct val="115000"/>
              </a:lnSpc>
              <a:spcBef>
                <a:spcPts val="1100"/>
              </a:spcBef>
              <a:spcAft>
                <a:spcPts val="0"/>
              </a:spcAft>
              <a:buClr>
                <a:srgbClr val="000000"/>
              </a:buClr>
              <a:buSzPts val="1500"/>
              <a:buFont typeface="Arial"/>
              <a:buNone/>
            </a:pPr>
            <a:r>
              <a:rPr b="1" i="0" lang="de-DE" sz="1700" u="none" cap="none" strike="noStrike">
                <a:solidFill>
                  <a:srgbClr val="632740"/>
                </a:solidFill>
                <a:latin typeface="Times New Roman"/>
                <a:ea typeface="Times New Roman"/>
                <a:cs typeface="Times New Roman"/>
                <a:sym typeface="Times New Roman"/>
              </a:rPr>
              <a:t>Key Features:</a:t>
            </a:r>
            <a:endParaRPr b="1" i="0" sz="1700" u="none" cap="none" strike="noStrike">
              <a:solidFill>
                <a:srgbClr val="632740"/>
              </a:solidFill>
              <a:latin typeface="Times New Roman"/>
              <a:ea typeface="Times New Roman"/>
              <a:cs typeface="Times New Roman"/>
              <a:sym typeface="Times New Roman"/>
            </a:endParaRPr>
          </a:p>
          <a:p>
            <a:pPr indent="-247650" lvl="0" marL="381000" marR="0" rtl="0" algn="l">
              <a:lnSpc>
                <a:spcPct val="115000"/>
              </a:lnSpc>
              <a:spcBef>
                <a:spcPts val="0"/>
              </a:spcBef>
              <a:spcAft>
                <a:spcPts val="0"/>
              </a:spcAft>
              <a:buClr>
                <a:srgbClr val="632740"/>
              </a:buClr>
              <a:buSzPts val="1500"/>
              <a:buFont typeface="Times New Roman"/>
              <a:buAutoNum type="arabicPeriod"/>
            </a:pPr>
            <a:r>
              <a:rPr lang="de-DE" sz="1500">
                <a:solidFill>
                  <a:srgbClr val="632740"/>
                </a:solidFill>
                <a:latin typeface="Times New Roman"/>
                <a:ea typeface="Times New Roman"/>
                <a:cs typeface="Times New Roman"/>
                <a:sym typeface="Times New Roman"/>
              </a:rPr>
              <a:t>ADXL335 accelerometer for angle measurement.</a:t>
            </a:r>
            <a:endParaRPr b="0" i="0" sz="1500" u="none" cap="none" strike="noStrike">
              <a:solidFill>
                <a:srgbClr val="632740"/>
              </a:solidFill>
              <a:latin typeface="Times New Roman"/>
              <a:ea typeface="Times New Roman"/>
              <a:cs typeface="Times New Roman"/>
              <a:sym typeface="Times New Roman"/>
            </a:endParaRPr>
          </a:p>
          <a:p>
            <a:pPr indent="-247650" lvl="0" marL="381000" marR="0" rtl="0" algn="l">
              <a:lnSpc>
                <a:spcPct val="115000"/>
              </a:lnSpc>
              <a:spcBef>
                <a:spcPts val="0"/>
              </a:spcBef>
              <a:spcAft>
                <a:spcPts val="0"/>
              </a:spcAft>
              <a:buClr>
                <a:srgbClr val="632740"/>
              </a:buClr>
              <a:buSzPts val="1500"/>
              <a:buFont typeface="Times New Roman"/>
              <a:buAutoNum type="arabicPeriod"/>
            </a:pPr>
            <a:r>
              <a:rPr lang="de-DE" sz="1500">
                <a:solidFill>
                  <a:srgbClr val="632740"/>
                </a:solidFill>
                <a:latin typeface="Times New Roman"/>
                <a:ea typeface="Times New Roman"/>
                <a:cs typeface="Times New Roman"/>
                <a:sym typeface="Times New Roman"/>
              </a:rPr>
              <a:t>Three-axis accelerometer calibration for accuracy.</a:t>
            </a:r>
            <a:endParaRPr b="0" i="0" sz="1500" u="none" cap="none" strike="noStrike">
              <a:solidFill>
                <a:srgbClr val="632740"/>
              </a:solidFill>
              <a:latin typeface="Times New Roman"/>
              <a:ea typeface="Times New Roman"/>
              <a:cs typeface="Times New Roman"/>
              <a:sym typeface="Times New Roman"/>
            </a:endParaRPr>
          </a:p>
          <a:p>
            <a:pPr indent="-247650" lvl="0" marL="381000" marR="0" rtl="0" algn="l">
              <a:lnSpc>
                <a:spcPct val="115000"/>
              </a:lnSpc>
              <a:spcBef>
                <a:spcPts val="0"/>
              </a:spcBef>
              <a:spcAft>
                <a:spcPts val="0"/>
              </a:spcAft>
              <a:buClr>
                <a:srgbClr val="632740"/>
              </a:buClr>
              <a:buSzPts val="1500"/>
              <a:buFont typeface="Times New Roman"/>
              <a:buAutoNum type="arabicPeriod"/>
            </a:pPr>
            <a:r>
              <a:rPr lang="de-DE" sz="1500">
                <a:solidFill>
                  <a:srgbClr val="632740"/>
                </a:solidFill>
                <a:latin typeface="Times New Roman"/>
                <a:ea typeface="Times New Roman"/>
                <a:cs typeface="Times New Roman"/>
                <a:sym typeface="Times New Roman"/>
              </a:rPr>
              <a:t>LED indicators for incline level feedback.</a:t>
            </a:r>
            <a:endParaRPr b="0" i="0" sz="1500" u="none" cap="none" strike="noStrike">
              <a:solidFill>
                <a:srgbClr val="632740"/>
              </a:solidFill>
              <a:latin typeface="Times New Roman"/>
              <a:ea typeface="Times New Roman"/>
              <a:cs typeface="Times New Roman"/>
              <a:sym typeface="Times New Roman"/>
            </a:endParaRPr>
          </a:p>
          <a:p>
            <a:pPr indent="-247650" lvl="0" marL="381000" marR="0" rtl="0" algn="l">
              <a:lnSpc>
                <a:spcPct val="115000"/>
              </a:lnSpc>
              <a:spcBef>
                <a:spcPts val="0"/>
              </a:spcBef>
              <a:spcAft>
                <a:spcPts val="0"/>
              </a:spcAft>
              <a:buClr>
                <a:srgbClr val="632740"/>
              </a:buClr>
              <a:buSzPts val="1500"/>
              <a:buFont typeface="Times New Roman"/>
              <a:buAutoNum type="arabicPeriod"/>
            </a:pPr>
            <a:r>
              <a:rPr lang="de-DE" sz="1500">
                <a:solidFill>
                  <a:srgbClr val="632740"/>
                </a:solidFill>
                <a:latin typeface="Times New Roman"/>
                <a:ea typeface="Times New Roman"/>
                <a:cs typeface="Times New Roman"/>
                <a:sym typeface="Times New Roman"/>
              </a:rPr>
              <a:t>Mapping and constraint functions for data conversion.</a:t>
            </a:r>
            <a:endParaRPr b="0" i="0" sz="1500" u="none" cap="none" strike="noStrike">
              <a:solidFill>
                <a:srgbClr val="632740"/>
              </a:solidFill>
              <a:latin typeface="Times New Roman"/>
              <a:ea typeface="Times New Roman"/>
              <a:cs typeface="Times New Roman"/>
              <a:sym typeface="Times New Roman"/>
            </a:endParaRPr>
          </a:p>
          <a:p>
            <a:pPr indent="-247650" lvl="0" marL="381000" marR="0" rtl="0" algn="l">
              <a:lnSpc>
                <a:spcPct val="115000"/>
              </a:lnSpc>
              <a:spcBef>
                <a:spcPts val="0"/>
              </a:spcBef>
              <a:spcAft>
                <a:spcPts val="0"/>
              </a:spcAft>
              <a:buClr>
                <a:srgbClr val="632740"/>
              </a:buClr>
              <a:buSzPts val="1500"/>
              <a:buFont typeface="Arial"/>
              <a:buAutoNum type="arabicPeriod"/>
            </a:pPr>
            <a:r>
              <a:rPr lang="de-DE" sz="1500">
                <a:solidFill>
                  <a:srgbClr val="632740"/>
                </a:solidFill>
                <a:latin typeface="Times New Roman"/>
                <a:ea typeface="Times New Roman"/>
                <a:cs typeface="Times New Roman"/>
                <a:sym typeface="Times New Roman"/>
              </a:rPr>
              <a:t>Angle calculations for precise tilt assessment.</a:t>
            </a:r>
            <a:endParaRPr b="1" i="0" sz="1500" u="none" cap="none" strike="noStrike">
              <a:solidFill>
                <a:srgbClr val="632740"/>
              </a:solidFill>
              <a:latin typeface="Times New Roman"/>
              <a:ea typeface="Times New Roman"/>
              <a:cs typeface="Times New Roman"/>
              <a:sym typeface="Times New Roman"/>
            </a:endParaRPr>
          </a:p>
          <a:p>
            <a:pPr indent="0" lvl="0" marL="0" marR="0" rtl="0" algn="l">
              <a:lnSpc>
                <a:spcPct val="100000"/>
              </a:lnSpc>
              <a:spcBef>
                <a:spcPts val="700"/>
              </a:spcBef>
              <a:spcAft>
                <a:spcPts val="0"/>
              </a:spcAft>
              <a:buClr>
                <a:srgbClr val="000000"/>
              </a:buClr>
              <a:buSzPts val="1500"/>
              <a:buFont typeface="Arial"/>
              <a:buNone/>
            </a:pPr>
            <a:r>
              <a:t/>
            </a:r>
            <a:endParaRPr b="0" i="0" sz="1500" u="none" cap="none" strike="noStrike">
              <a:solidFill>
                <a:srgbClr val="632740"/>
              </a:solidFill>
              <a:latin typeface="Times New Roman"/>
              <a:ea typeface="Times New Roman"/>
              <a:cs typeface="Times New Roman"/>
              <a:sym typeface="Times New Roman"/>
            </a:endParaRPr>
          </a:p>
          <a:p>
            <a:pPr indent="0" lvl="0" marL="609600" marR="0" rtl="0" algn="l">
              <a:lnSpc>
                <a:spcPct val="115000"/>
              </a:lnSpc>
              <a:spcBef>
                <a:spcPts val="1600"/>
              </a:spcBef>
              <a:spcAft>
                <a:spcPts val="0"/>
              </a:spcAft>
              <a:buClr>
                <a:srgbClr val="000000"/>
              </a:buClr>
              <a:buSzPts val="1500"/>
              <a:buFont typeface="Arial"/>
              <a:buNone/>
            </a:pPr>
            <a:r>
              <a:t/>
            </a:r>
            <a:endParaRPr b="0" i="0" sz="1500" u="none" cap="none" strike="noStrike">
              <a:solidFill>
                <a:srgbClr val="632740"/>
              </a:solidFill>
              <a:latin typeface="Times New Roman"/>
              <a:ea typeface="Times New Roman"/>
              <a:cs typeface="Times New Roman"/>
              <a:sym typeface="Times New Roman"/>
            </a:endParaRPr>
          </a:p>
        </p:txBody>
      </p:sp>
      <p:sp>
        <p:nvSpPr>
          <p:cNvPr id="399" name="Google Shape;399;p32"/>
          <p:cNvSpPr txBox="1"/>
          <p:nvPr/>
        </p:nvSpPr>
        <p:spPr>
          <a:xfrm>
            <a:off x="6740142" y="4352867"/>
            <a:ext cx="2856000" cy="5079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900"/>
              <a:buFont typeface="Arial"/>
              <a:buNone/>
            </a:pPr>
            <a:r>
              <a:rPr b="1" i="0" lang="de-DE" sz="900" u="none" cap="none" strike="noStrike">
                <a:solidFill>
                  <a:srgbClr val="632740"/>
                </a:solidFill>
                <a:latin typeface="Times New Roman"/>
                <a:ea typeface="Times New Roman"/>
                <a:cs typeface="Times New Roman"/>
                <a:sym typeface="Times New Roman"/>
              </a:rPr>
              <a:t> </a:t>
            </a:r>
            <a:r>
              <a:rPr b="1" lang="de-DE" sz="1700">
                <a:solidFill>
                  <a:srgbClr val="632740"/>
                </a:solidFill>
                <a:latin typeface="Times New Roman"/>
                <a:ea typeface="Times New Roman"/>
                <a:cs typeface="Times New Roman"/>
                <a:sym typeface="Times New Roman"/>
              </a:rPr>
              <a:t>Components/Tools</a:t>
            </a:r>
            <a:r>
              <a:rPr b="1" i="0" lang="de-DE" sz="1700" u="none" cap="none" strike="noStrike">
                <a:solidFill>
                  <a:srgbClr val="632740"/>
                </a:solidFill>
                <a:latin typeface="Times New Roman"/>
                <a:ea typeface="Times New Roman"/>
                <a:cs typeface="Times New Roman"/>
                <a:sym typeface="Times New Roman"/>
              </a:rPr>
              <a:t>:</a:t>
            </a:r>
            <a:endParaRPr b="0" i="0" sz="1900" u="none" cap="none" strike="noStrike">
              <a:solidFill>
                <a:srgbClr val="632740"/>
              </a:solidFill>
              <a:latin typeface="Arial"/>
              <a:ea typeface="Arial"/>
              <a:cs typeface="Arial"/>
              <a:sym typeface="Arial"/>
            </a:endParaRPr>
          </a:p>
        </p:txBody>
      </p:sp>
      <p:sp>
        <p:nvSpPr>
          <p:cNvPr id="400" name="Google Shape;400;p32"/>
          <p:cNvSpPr txBox="1"/>
          <p:nvPr/>
        </p:nvSpPr>
        <p:spPr>
          <a:xfrm>
            <a:off x="6894300" y="4748717"/>
            <a:ext cx="4802400" cy="7680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300"/>
              </a:spcBef>
              <a:spcAft>
                <a:spcPts val="0"/>
              </a:spcAft>
              <a:buClr>
                <a:srgbClr val="000000"/>
              </a:buClr>
              <a:buSzPts val="1500"/>
              <a:buFont typeface="Arial"/>
              <a:buNone/>
            </a:pPr>
            <a:r>
              <a:rPr b="1" lang="de-DE" sz="1500">
                <a:solidFill>
                  <a:srgbClr val="632740"/>
                </a:solidFill>
                <a:latin typeface="Times New Roman"/>
                <a:ea typeface="Times New Roman"/>
                <a:cs typeface="Times New Roman"/>
                <a:sym typeface="Times New Roman"/>
              </a:rPr>
              <a:t>Hardware Components</a:t>
            </a:r>
            <a:r>
              <a:rPr b="0" i="0" lang="de-DE" sz="1500" u="none" cap="none" strike="noStrike">
                <a:solidFill>
                  <a:srgbClr val="632740"/>
                </a:solidFill>
                <a:latin typeface="Times New Roman"/>
                <a:ea typeface="Times New Roman"/>
                <a:cs typeface="Times New Roman"/>
                <a:sym typeface="Times New Roman"/>
              </a:rPr>
              <a:t>: </a:t>
            </a:r>
            <a:r>
              <a:rPr lang="de-DE" sz="1500">
                <a:solidFill>
                  <a:srgbClr val="632740"/>
                </a:solidFill>
                <a:latin typeface="Times New Roman"/>
                <a:ea typeface="Times New Roman"/>
                <a:cs typeface="Times New Roman"/>
                <a:sym typeface="Times New Roman"/>
              </a:rPr>
              <a:t>Arduino Uno microcontroller platform, ADXL335 3-axis accelerometer sensor,Analog and digital pins for sensor and LED connections</a:t>
            </a:r>
            <a:endParaRPr b="0" i="0" sz="1900" u="none" cap="none" strike="noStrike">
              <a:solidFill>
                <a:srgbClr val="632740"/>
              </a:solidFill>
              <a:latin typeface="Arial"/>
              <a:ea typeface="Arial"/>
              <a:cs typeface="Arial"/>
              <a:sym typeface="Arial"/>
            </a:endParaRPr>
          </a:p>
        </p:txBody>
      </p:sp>
      <p:cxnSp>
        <p:nvCxnSpPr>
          <p:cNvPr id="401" name="Google Shape;401;p32"/>
          <p:cNvCxnSpPr>
            <a:stCxn id="402" idx="4"/>
          </p:cNvCxnSpPr>
          <p:nvPr/>
        </p:nvCxnSpPr>
        <p:spPr>
          <a:xfrm flipH="1">
            <a:off x="6732050" y="4645683"/>
            <a:ext cx="9300" cy="1325400"/>
          </a:xfrm>
          <a:prstGeom prst="straightConnector1">
            <a:avLst/>
          </a:prstGeom>
          <a:noFill/>
          <a:ln cap="flat" cmpd="sng" w="19050">
            <a:solidFill>
              <a:srgbClr val="632740"/>
            </a:solidFill>
            <a:prstDash val="solid"/>
            <a:round/>
            <a:headEnd len="sm" w="sm" type="none"/>
            <a:tailEnd len="sm" w="sm" type="none"/>
          </a:ln>
        </p:spPr>
      </p:cxnSp>
      <p:sp>
        <p:nvSpPr>
          <p:cNvPr id="403" name="Google Shape;403;p32"/>
          <p:cNvSpPr txBox="1"/>
          <p:nvPr/>
        </p:nvSpPr>
        <p:spPr>
          <a:xfrm>
            <a:off x="6894300" y="5607600"/>
            <a:ext cx="4802400" cy="6825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900" u="none" cap="none" strike="noStrike">
              <a:solidFill>
                <a:srgbClr val="632740"/>
              </a:solidFill>
              <a:latin typeface="Times New Roman"/>
              <a:ea typeface="Times New Roman"/>
              <a:cs typeface="Times New Roman"/>
              <a:sym typeface="Times New Roman"/>
            </a:endParaRPr>
          </a:p>
          <a:p>
            <a:pPr indent="0" lvl="0" marL="0" marR="0" rtl="0" algn="l">
              <a:lnSpc>
                <a:spcPct val="100000"/>
              </a:lnSpc>
              <a:spcBef>
                <a:spcPts val="700"/>
              </a:spcBef>
              <a:spcAft>
                <a:spcPts val="0"/>
              </a:spcAft>
              <a:buClr>
                <a:srgbClr val="000000"/>
              </a:buClr>
              <a:buSzPts val="1500"/>
              <a:buFont typeface="Arial"/>
              <a:buNone/>
            </a:pPr>
            <a:r>
              <a:rPr b="1" lang="de-DE" sz="1500">
                <a:solidFill>
                  <a:srgbClr val="632740"/>
                </a:solidFill>
                <a:latin typeface="Times New Roman"/>
                <a:ea typeface="Times New Roman"/>
                <a:cs typeface="Times New Roman"/>
                <a:sym typeface="Times New Roman"/>
              </a:rPr>
              <a:t>Software and Development Tools</a:t>
            </a:r>
            <a:r>
              <a:rPr b="0" i="0" lang="de-DE" sz="1500" u="none" cap="none" strike="noStrike">
                <a:solidFill>
                  <a:srgbClr val="632740"/>
                </a:solidFill>
                <a:latin typeface="Times New Roman"/>
                <a:ea typeface="Times New Roman"/>
                <a:cs typeface="Times New Roman"/>
                <a:sym typeface="Times New Roman"/>
              </a:rPr>
              <a:t>: </a:t>
            </a:r>
            <a:r>
              <a:rPr lang="de-DE" sz="1500">
                <a:solidFill>
                  <a:srgbClr val="632740"/>
                </a:solidFill>
                <a:latin typeface="Times New Roman"/>
                <a:ea typeface="Times New Roman"/>
                <a:cs typeface="Times New Roman"/>
                <a:sym typeface="Times New Roman"/>
              </a:rPr>
              <a:t>Arduino IDE for programming, math.h library for mathematical operations</a:t>
            </a:r>
            <a:endParaRPr b="0" i="0" sz="900" u="none" cap="none" strike="noStrike">
              <a:solidFill>
                <a:srgbClr val="63274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500"/>
              <a:buFont typeface="Arial"/>
              <a:buNone/>
            </a:pPr>
            <a:r>
              <a:t/>
            </a:r>
            <a:endParaRPr b="0" i="0" sz="900" u="none" cap="none" strike="noStrike">
              <a:solidFill>
                <a:srgbClr val="632740"/>
              </a:solidFill>
              <a:latin typeface="Times New Roman"/>
              <a:ea typeface="Times New Roman"/>
              <a:cs typeface="Times New Roman"/>
              <a:sym typeface="Times New Roman"/>
            </a:endParaRPr>
          </a:p>
        </p:txBody>
      </p:sp>
      <p:cxnSp>
        <p:nvCxnSpPr>
          <p:cNvPr id="404" name="Google Shape;404;p32"/>
          <p:cNvCxnSpPr>
            <a:stCxn id="400" idx="1"/>
            <a:endCxn id="400" idx="1"/>
          </p:cNvCxnSpPr>
          <p:nvPr/>
        </p:nvCxnSpPr>
        <p:spPr>
          <a:xfrm>
            <a:off x="6894300" y="5132717"/>
            <a:ext cx="0" cy="0"/>
          </a:xfrm>
          <a:prstGeom prst="straightConnector1">
            <a:avLst/>
          </a:prstGeom>
          <a:noFill/>
          <a:ln cap="flat" cmpd="sng" w="9525">
            <a:solidFill>
              <a:srgbClr val="595959"/>
            </a:solidFill>
            <a:prstDash val="solid"/>
            <a:round/>
            <a:headEnd len="sm" w="sm" type="none"/>
            <a:tailEnd len="sm" w="sm" type="none"/>
          </a:ln>
        </p:spPr>
      </p:cxnSp>
      <p:cxnSp>
        <p:nvCxnSpPr>
          <p:cNvPr id="405" name="Google Shape;405;p32"/>
          <p:cNvCxnSpPr>
            <a:stCxn id="400" idx="1"/>
          </p:cNvCxnSpPr>
          <p:nvPr/>
        </p:nvCxnSpPr>
        <p:spPr>
          <a:xfrm rot="10800000">
            <a:off x="6748200" y="5131817"/>
            <a:ext cx="146100" cy="900"/>
          </a:xfrm>
          <a:prstGeom prst="straightConnector1">
            <a:avLst/>
          </a:prstGeom>
          <a:noFill/>
          <a:ln cap="flat" cmpd="sng" w="19050">
            <a:solidFill>
              <a:srgbClr val="632740"/>
            </a:solidFill>
            <a:prstDash val="solid"/>
            <a:round/>
            <a:headEnd len="sm" w="sm" type="none"/>
            <a:tailEnd len="sm" w="sm" type="none"/>
          </a:ln>
        </p:spPr>
      </p:cxnSp>
      <p:cxnSp>
        <p:nvCxnSpPr>
          <p:cNvPr id="406" name="Google Shape;406;p32"/>
          <p:cNvCxnSpPr/>
          <p:nvPr/>
        </p:nvCxnSpPr>
        <p:spPr>
          <a:xfrm rot="10800000">
            <a:off x="6745200" y="5964949"/>
            <a:ext cx="152100" cy="900"/>
          </a:xfrm>
          <a:prstGeom prst="straightConnector1">
            <a:avLst/>
          </a:prstGeom>
          <a:noFill/>
          <a:ln cap="flat" cmpd="sng" w="19050">
            <a:solidFill>
              <a:srgbClr val="632740"/>
            </a:solidFill>
            <a:prstDash val="solid"/>
            <a:round/>
            <a:headEnd len="sm" w="sm" type="none"/>
            <a:tailEnd len="sm" w="sm" type="none"/>
          </a:ln>
        </p:spPr>
      </p:cxnSp>
      <p:sp>
        <p:nvSpPr>
          <p:cNvPr id="402" name="Google Shape;402;p32"/>
          <p:cNvSpPr/>
          <p:nvPr/>
        </p:nvSpPr>
        <p:spPr>
          <a:xfrm>
            <a:off x="6698900" y="4567983"/>
            <a:ext cx="84900" cy="77700"/>
          </a:xfrm>
          <a:prstGeom prst="ellipse">
            <a:avLst/>
          </a:prstGeom>
          <a:solidFill>
            <a:srgbClr val="FFFFFF"/>
          </a:solidFill>
          <a:ln cap="flat" cmpd="sng" w="19050">
            <a:solidFill>
              <a:srgbClr val="63274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highlight>
                <a:srgbClr val="FFFFFF"/>
              </a:highlight>
              <a:latin typeface="Arial"/>
              <a:ea typeface="Arial"/>
              <a:cs typeface="Arial"/>
              <a:sym typeface="Arial"/>
            </a:endParaRPr>
          </a:p>
        </p:txBody>
      </p:sp>
      <p:cxnSp>
        <p:nvCxnSpPr>
          <p:cNvPr id="407" name="Google Shape;407;p32"/>
          <p:cNvCxnSpPr/>
          <p:nvPr/>
        </p:nvCxnSpPr>
        <p:spPr>
          <a:xfrm flipH="1" rot="10800000">
            <a:off x="6400800" y="806308"/>
            <a:ext cx="5761200" cy="3300"/>
          </a:xfrm>
          <a:prstGeom prst="straightConnector1">
            <a:avLst/>
          </a:prstGeom>
          <a:noFill/>
          <a:ln cap="flat" cmpd="sng" w="9525">
            <a:solidFill>
              <a:srgbClr val="D5A6BD"/>
            </a:solidFill>
            <a:prstDash val="solid"/>
            <a:round/>
            <a:headEnd len="sm" w="sm" type="none"/>
            <a:tailEnd len="sm" w="sm" type="none"/>
          </a:ln>
        </p:spPr>
      </p:cxnSp>
      <p:sp>
        <p:nvSpPr>
          <p:cNvPr id="408" name="Google Shape;408;p32"/>
          <p:cNvSpPr/>
          <p:nvPr/>
        </p:nvSpPr>
        <p:spPr>
          <a:xfrm>
            <a:off x="0" y="6550033"/>
            <a:ext cx="12192000" cy="308100"/>
          </a:xfrm>
          <a:prstGeom prst="rect">
            <a:avLst/>
          </a:prstGeom>
          <a:solidFill>
            <a:srgbClr val="632740"/>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oboto"/>
              <a:ea typeface="Roboto"/>
              <a:cs typeface="Roboto"/>
              <a:sym typeface="Roboto"/>
            </a:endParaRPr>
          </a:p>
        </p:txBody>
      </p:sp>
      <p:cxnSp>
        <p:nvCxnSpPr>
          <p:cNvPr id="409" name="Google Shape;409;p32"/>
          <p:cNvCxnSpPr/>
          <p:nvPr/>
        </p:nvCxnSpPr>
        <p:spPr>
          <a:xfrm>
            <a:off x="6400800" y="0"/>
            <a:ext cx="23700" cy="6553800"/>
          </a:xfrm>
          <a:prstGeom prst="straightConnector1">
            <a:avLst/>
          </a:prstGeom>
          <a:noFill/>
          <a:ln cap="flat" cmpd="sng" w="9525">
            <a:solidFill>
              <a:srgbClr val="A01D4D"/>
            </a:solidFill>
            <a:prstDash val="solid"/>
            <a:round/>
            <a:headEnd len="med" w="med" type="none"/>
            <a:tailEnd len="med" w="med" type="none"/>
          </a:ln>
        </p:spPr>
      </p:cxnSp>
      <p:pic>
        <p:nvPicPr>
          <p:cNvPr id="410" name="Google Shape;410;p32"/>
          <p:cNvPicPr preferRelativeResize="0"/>
          <p:nvPr/>
        </p:nvPicPr>
        <p:blipFill>
          <a:blip r:embed="rId3">
            <a:alphaModFix/>
          </a:blip>
          <a:stretch>
            <a:fillRect/>
          </a:stretch>
        </p:blipFill>
        <p:spPr>
          <a:xfrm>
            <a:off x="657650" y="3889075"/>
            <a:ext cx="5085501" cy="2699151"/>
          </a:xfrm>
          <a:prstGeom prst="rect">
            <a:avLst/>
          </a:prstGeom>
          <a:noFill/>
          <a:ln>
            <a:noFill/>
          </a:ln>
        </p:spPr>
      </p:pic>
      <p:sp>
        <p:nvSpPr>
          <p:cNvPr id="411" name="Google Shape;411;p32"/>
          <p:cNvSpPr/>
          <p:nvPr/>
        </p:nvSpPr>
        <p:spPr>
          <a:xfrm>
            <a:off x="0" y="1365545"/>
            <a:ext cx="6400799" cy="477004"/>
          </a:xfrm>
          <a:custGeom>
            <a:rect b="b" l="l" r="r" t="t"/>
            <a:pathLst>
              <a:path extrusionOk="0" h="596255" w="12191998">
                <a:moveTo>
                  <a:pt x="0" y="0"/>
                </a:moveTo>
                <a:lnTo>
                  <a:pt x="375105" y="59483"/>
                </a:lnTo>
                <a:cubicBezTo>
                  <a:pt x="2133479" y="320354"/>
                  <a:pt x="4066711" y="464610"/>
                  <a:pt x="6095999" y="464610"/>
                </a:cubicBezTo>
                <a:cubicBezTo>
                  <a:pt x="8125287" y="464610"/>
                  <a:pt x="10058519" y="320354"/>
                  <a:pt x="11816892" y="59483"/>
                </a:cubicBezTo>
                <a:lnTo>
                  <a:pt x="12191998" y="0"/>
                </a:lnTo>
                <a:lnTo>
                  <a:pt x="12191998" y="128581"/>
                </a:lnTo>
                <a:lnTo>
                  <a:pt x="11868134" y="180782"/>
                </a:lnTo>
                <a:cubicBezTo>
                  <a:pt x="10094011" y="448315"/>
                  <a:pt x="8143463" y="596255"/>
                  <a:pt x="6095999" y="596255"/>
                </a:cubicBezTo>
                <a:cubicBezTo>
                  <a:pt x="4048534" y="596255"/>
                  <a:pt x="2097986" y="448315"/>
                  <a:pt x="323863" y="180782"/>
                </a:cubicBezTo>
                <a:lnTo>
                  <a:pt x="0" y="128581"/>
                </a:lnTo>
                <a:close/>
              </a:path>
            </a:pathLst>
          </a:custGeom>
          <a:solidFill>
            <a:srgbClr val="063951"/>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3000">
              <a:solidFill>
                <a:srgbClr val="FFFFFF"/>
              </a:solidFill>
              <a:latin typeface="Calibri"/>
              <a:ea typeface="Calibri"/>
              <a:cs typeface="Calibri"/>
              <a:sym typeface="Calibri"/>
            </a:endParaRPr>
          </a:p>
        </p:txBody>
      </p:sp>
      <p:sp>
        <p:nvSpPr>
          <p:cNvPr id="412" name="Google Shape;412;p32"/>
          <p:cNvSpPr/>
          <p:nvPr/>
        </p:nvSpPr>
        <p:spPr>
          <a:xfrm>
            <a:off x="408500" y="1357775"/>
            <a:ext cx="1395759" cy="2537406"/>
          </a:xfrm>
          <a:custGeom>
            <a:rect b="b" l="l" r="r" t="t"/>
            <a:pathLst>
              <a:path extrusionOk="0" h="21600" w="20826">
                <a:moveTo>
                  <a:pt x="3575" y="0"/>
                </a:moveTo>
                <a:lnTo>
                  <a:pt x="108" y="13909"/>
                </a:lnTo>
                <a:cubicBezTo>
                  <a:pt x="-387" y="15860"/>
                  <a:pt x="870" y="17810"/>
                  <a:pt x="2851" y="18251"/>
                </a:cubicBezTo>
                <a:lnTo>
                  <a:pt x="17251" y="21600"/>
                </a:lnTo>
                <a:lnTo>
                  <a:pt x="20718" y="7691"/>
                </a:lnTo>
                <a:cubicBezTo>
                  <a:pt x="21213" y="5740"/>
                  <a:pt x="19956" y="3790"/>
                  <a:pt x="17975" y="3349"/>
                </a:cubicBezTo>
                <a:lnTo>
                  <a:pt x="3575" y="0"/>
                </a:lnTo>
                <a:close/>
                <a:moveTo>
                  <a:pt x="4108" y="2686"/>
                </a:moveTo>
                <a:cubicBezTo>
                  <a:pt x="4299" y="1950"/>
                  <a:pt x="5061" y="1509"/>
                  <a:pt x="5823" y="1656"/>
                </a:cubicBezTo>
                <a:cubicBezTo>
                  <a:pt x="6584" y="1840"/>
                  <a:pt x="7042" y="2576"/>
                  <a:pt x="6889" y="3312"/>
                </a:cubicBezTo>
                <a:cubicBezTo>
                  <a:pt x="6699" y="4048"/>
                  <a:pt x="5937" y="4489"/>
                  <a:pt x="5175" y="4342"/>
                </a:cubicBezTo>
                <a:cubicBezTo>
                  <a:pt x="4413" y="4158"/>
                  <a:pt x="3918" y="3422"/>
                  <a:pt x="4108" y="2686"/>
                </a:cubicBezTo>
                <a:close/>
              </a:path>
            </a:pathLst>
          </a:custGeom>
          <a:solidFill>
            <a:srgbClr val="C27BA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3" name="Google Shape;413;p32"/>
          <p:cNvSpPr/>
          <p:nvPr/>
        </p:nvSpPr>
        <p:spPr>
          <a:xfrm>
            <a:off x="1821225" y="1528525"/>
            <a:ext cx="1395759" cy="2537406"/>
          </a:xfrm>
          <a:custGeom>
            <a:rect b="b" l="l" r="r" t="t"/>
            <a:pathLst>
              <a:path extrusionOk="0" h="21600" w="20826">
                <a:moveTo>
                  <a:pt x="3575" y="0"/>
                </a:moveTo>
                <a:lnTo>
                  <a:pt x="108" y="13909"/>
                </a:lnTo>
                <a:cubicBezTo>
                  <a:pt x="-387" y="15860"/>
                  <a:pt x="870" y="17810"/>
                  <a:pt x="2851" y="18251"/>
                </a:cubicBezTo>
                <a:lnTo>
                  <a:pt x="17251" y="21600"/>
                </a:lnTo>
                <a:lnTo>
                  <a:pt x="20718" y="7691"/>
                </a:lnTo>
                <a:cubicBezTo>
                  <a:pt x="21213" y="5740"/>
                  <a:pt x="19956" y="3790"/>
                  <a:pt x="17975" y="3349"/>
                </a:cubicBezTo>
                <a:lnTo>
                  <a:pt x="3575" y="0"/>
                </a:lnTo>
                <a:close/>
                <a:moveTo>
                  <a:pt x="4108" y="2686"/>
                </a:moveTo>
                <a:cubicBezTo>
                  <a:pt x="4299" y="1950"/>
                  <a:pt x="5061" y="1509"/>
                  <a:pt x="5823" y="1656"/>
                </a:cubicBezTo>
                <a:cubicBezTo>
                  <a:pt x="6584" y="1840"/>
                  <a:pt x="7042" y="2576"/>
                  <a:pt x="6889" y="3312"/>
                </a:cubicBezTo>
                <a:cubicBezTo>
                  <a:pt x="6699" y="4048"/>
                  <a:pt x="5937" y="4489"/>
                  <a:pt x="5175" y="4342"/>
                </a:cubicBezTo>
                <a:cubicBezTo>
                  <a:pt x="4413" y="4158"/>
                  <a:pt x="3918" y="3422"/>
                  <a:pt x="4108" y="2686"/>
                </a:cubicBezTo>
                <a:close/>
              </a:path>
            </a:pathLst>
          </a:custGeom>
          <a:solidFill>
            <a:srgbClr val="A64D79"/>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 name="Google Shape;414;p32"/>
          <p:cNvSpPr/>
          <p:nvPr/>
        </p:nvSpPr>
        <p:spPr>
          <a:xfrm>
            <a:off x="3233950" y="1559026"/>
            <a:ext cx="1395759" cy="2506896"/>
          </a:xfrm>
          <a:custGeom>
            <a:rect b="b" l="l" r="r" t="t"/>
            <a:pathLst>
              <a:path extrusionOk="0" h="21600" w="20826">
                <a:moveTo>
                  <a:pt x="3575" y="0"/>
                </a:moveTo>
                <a:lnTo>
                  <a:pt x="108" y="13909"/>
                </a:lnTo>
                <a:cubicBezTo>
                  <a:pt x="-387" y="15860"/>
                  <a:pt x="870" y="17810"/>
                  <a:pt x="2851" y="18251"/>
                </a:cubicBezTo>
                <a:lnTo>
                  <a:pt x="17251" y="21600"/>
                </a:lnTo>
                <a:lnTo>
                  <a:pt x="20718" y="7691"/>
                </a:lnTo>
                <a:cubicBezTo>
                  <a:pt x="21213" y="5740"/>
                  <a:pt x="19956" y="3790"/>
                  <a:pt x="17975" y="3349"/>
                </a:cubicBezTo>
                <a:lnTo>
                  <a:pt x="3575" y="0"/>
                </a:lnTo>
                <a:close/>
                <a:moveTo>
                  <a:pt x="4108" y="2686"/>
                </a:moveTo>
                <a:cubicBezTo>
                  <a:pt x="4299" y="1950"/>
                  <a:pt x="5061" y="1509"/>
                  <a:pt x="5823" y="1656"/>
                </a:cubicBezTo>
                <a:cubicBezTo>
                  <a:pt x="6584" y="1840"/>
                  <a:pt x="7042" y="2576"/>
                  <a:pt x="6889" y="3312"/>
                </a:cubicBezTo>
                <a:cubicBezTo>
                  <a:pt x="6699" y="4048"/>
                  <a:pt x="5937" y="4489"/>
                  <a:pt x="5175" y="4342"/>
                </a:cubicBezTo>
                <a:cubicBezTo>
                  <a:pt x="4413" y="4158"/>
                  <a:pt x="3918" y="3422"/>
                  <a:pt x="4108" y="2686"/>
                </a:cubicBezTo>
                <a:close/>
              </a:path>
            </a:pathLst>
          </a:custGeom>
          <a:solidFill>
            <a:srgbClr val="F97EB1"/>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 name="Google Shape;415;p32"/>
          <p:cNvSpPr/>
          <p:nvPr/>
        </p:nvSpPr>
        <p:spPr>
          <a:xfrm>
            <a:off x="4646675" y="1449250"/>
            <a:ext cx="1395759" cy="2506896"/>
          </a:xfrm>
          <a:custGeom>
            <a:rect b="b" l="l" r="r" t="t"/>
            <a:pathLst>
              <a:path extrusionOk="0" h="21600" w="20826">
                <a:moveTo>
                  <a:pt x="3575" y="0"/>
                </a:moveTo>
                <a:lnTo>
                  <a:pt x="108" y="13909"/>
                </a:lnTo>
                <a:cubicBezTo>
                  <a:pt x="-387" y="15860"/>
                  <a:pt x="870" y="17810"/>
                  <a:pt x="2851" y="18251"/>
                </a:cubicBezTo>
                <a:lnTo>
                  <a:pt x="17251" y="21600"/>
                </a:lnTo>
                <a:lnTo>
                  <a:pt x="20718" y="7691"/>
                </a:lnTo>
                <a:cubicBezTo>
                  <a:pt x="21213" y="5740"/>
                  <a:pt x="19956" y="3790"/>
                  <a:pt x="17975" y="3349"/>
                </a:cubicBezTo>
                <a:lnTo>
                  <a:pt x="3575" y="0"/>
                </a:lnTo>
                <a:close/>
                <a:moveTo>
                  <a:pt x="4108" y="2686"/>
                </a:moveTo>
                <a:cubicBezTo>
                  <a:pt x="4299" y="1950"/>
                  <a:pt x="5061" y="1509"/>
                  <a:pt x="5823" y="1656"/>
                </a:cubicBezTo>
                <a:cubicBezTo>
                  <a:pt x="6584" y="1840"/>
                  <a:pt x="7042" y="2576"/>
                  <a:pt x="6889" y="3312"/>
                </a:cubicBezTo>
                <a:cubicBezTo>
                  <a:pt x="6699" y="4048"/>
                  <a:pt x="5937" y="4489"/>
                  <a:pt x="5175" y="4342"/>
                </a:cubicBezTo>
                <a:cubicBezTo>
                  <a:pt x="4413" y="4158"/>
                  <a:pt x="3918" y="3422"/>
                  <a:pt x="4108" y="2686"/>
                </a:cubicBezTo>
                <a:close/>
              </a:path>
            </a:pathLst>
          </a:custGeom>
          <a:solidFill>
            <a:srgbClr val="741B4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 name="Google Shape;416;p32"/>
          <p:cNvSpPr/>
          <p:nvPr/>
        </p:nvSpPr>
        <p:spPr>
          <a:xfrm>
            <a:off x="570058" y="1503008"/>
            <a:ext cx="219843" cy="115633"/>
          </a:xfrm>
          <a:custGeom>
            <a:rect b="b" l="l" r="r" t="t"/>
            <a:pathLst>
              <a:path extrusionOk="0" h="144541" w="418749">
                <a:moveTo>
                  <a:pt x="104939" y="0"/>
                </a:moveTo>
                <a:lnTo>
                  <a:pt x="418749" y="37244"/>
                </a:lnTo>
                <a:lnTo>
                  <a:pt x="387599" y="72500"/>
                </a:lnTo>
                <a:cubicBezTo>
                  <a:pt x="341240" y="81004"/>
                  <a:pt x="318488" y="82702"/>
                  <a:pt x="290351" y="120380"/>
                </a:cubicBezTo>
                <a:lnTo>
                  <a:pt x="230400" y="144541"/>
                </a:lnTo>
                <a:lnTo>
                  <a:pt x="74662" y="125754"/>
                </a:lnTo>
                <a:lnTo>
                  <a:pt x="0" y="49052"/>
                </a:lnTo>
                <a:lnTo>
                  <a:pt x="104939" y="0"/>
                </a:lnTo>
                <a:close/>
              </a:path>
            </a:pathLst>
          </a:custGeom>
          <a:solidFill>
            <a:srgbClr val="063951"/>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3000">
              <a:solidFill>
                <a:srgbClr val="FFFFFF"/>
              </a:solidFill>
              <a:latin typeface="Calibri"/>
              <a:ea typeface="Calibri"/>
              <a:cs typeface="Calibri"/>
              <a:sym typeface="Calibri"/>
            </a:endParaRPr>
          </a:p>
        </p:txBody>
      </p:sp>
      <p:sp>
        <p:nvSpPr>
          <p:cNvPr id="417" name="Google Shape;417;p32"/>
          <p:cNvSpPr/>
          <p:nvPr/>
        </p:nvSpPr>
        <p:spPr>
          <a:xfrm>
            <a:off x="1975207" y="1692393"/>
            <a:ext cx="223367" cy="109325"/>
          </a:xfrm>
          <a:custGeom>
            <a:rect b="b" l="l" r="r" t="t"/>
            <a:pathLst>
              <a:path extrusionOk="0" h="136656" w="425460">
                <a:moveTo>
                  <a:pt x="113767" y="0"/>
                </a:moveTo>
                <a:lnTo>
                  <a:pt x="425460" y="13892"/>
                </a:lnTo>
                <a:lnTo>
                  <a:pt x="392509" y="61119"/>
                </a:lnTo>
                <a:cubicBezTo>
                  <a:pt x="346150" y="69623"/>
                  <a:pt x="351972" y="64178"/>
                  <a:pt x="323835" y="101856"/>
                </a:cubicBezTo>
                <a:lnTo>
                  <a:pt x="237536" y="136656"/>
                </a:lnTo>
                <a:lnTo>
                  <a:pt x="82555" y="129635"/>
                </a:lnTo>
                <a:lnTo>
                  <a:pt x="0" y="64819"/>
                </a:lnTo>
                <a:lnTo>
                  <a:pt x="113767" y="0"/>
                </a:lnTo>
                <a:close/>
              </a:path>
            </a:pathLst>
          </a:custGeom>
          <a:solidFill>
            <a:srgbClr val="063951"/>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3000">
              <a:solidFill>
                <a:srgbClr val="FFFFFF"/>
              </a:solidFill>
              <a:latin typeface="Calibri"/>
              <a:ea typeface="Calibri"/>
              <a:cs typeface="Calibri"/>
              <a:sym typeface="Calibri"/>
            </a:endParaRPr>
          </a:p>
        </p:txBody>
      </p:sp>
      <p:sp>
        <p:nvSpPr>
          <p:cNvPr id="418" name="Google Shape;418;p32"/>
          <p:cNvSpPr/>
          <p:nvPr/>
        </p:nvSpPr>
        <p:spPr>
          <a:xfrm>
            <a:off x="3414108" y="1734062"/>
            <a:ext cx="171744" cy="107386"/>
          </a:xfrm>
          <a:custGeom>
            <a:rect b="b" l="l" r="r" t="t"/>
            <a:pathLst>
              <a:path extrusionOk="0" h="134233" w="327131">
                <a:moveTo>
                  <a:pt x="327131" y="0"/>
                </a:moveTo>
                <a:lnTo>
                  <a:pt x="306243" y="48246"/>
                </a:lnTo>
                <a:cubicBezTo>
                  <a:pt x="286481" y="60397"/>
                  <a:pt x="266614" y="66669"/>
                  <a:pt x="252545" y="85508"/>
                </a:cubicBezTo>
                <a:lnTo>
                  <a:pt x="182870" y="132839"/>
                </a:lnTo>
                <a:lnTo>
                  <a:pt x="28227" y="134233"/>
                </a:lnTo>
                <a:lnTo>
                  <a:pt x="0" y="62758"/>
                </a:lnTo>
                <a:lnTo>
                  <a:pt x="59976" y="2370"/>
                </a:lnTo>
                <a:lnTo>
                  <a:pt x="327131" y="0"/>
                </a:lnTo>
                <a:close/>
              </a:path>
            </a:pathLst>
          </a:custGeom>
          <a:solidFill>
            <a:srgbClr val="063951"/>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3000">
              <a:solidFill>
                <a:srgbClr val="FFFFFF"/>
              </a:solidFill>
              <a:latin typeface="Calibri"/>
              <a:ea typeface="Calibri"/>
              <a:cs typeface="Calibri"/>
              <a:sym typeface="Calibri"/>
            </a:endParaRPr>
          </a:p>
        </p:txBody>
      </p:sp>
      <p:sp>
        <p:nvSpPr>
          <p:cNvPr id="419" name="Google Shape;419;p32"/>
          <p:cNvSpPr/>
          <p:nvPr/>
        </p:nvSpPr>
        <p:spPr>
          <a:xfrm>
            <a:off x="4805506" y="1625748"/>
            <a:ext cx="192109" cy="124160"/>
          </a:xfrm>
          <a:custGeom>
            <a:rect b="b" l="l" r="r" t="t"/>
            <a:pathLst>
              <a:path extrusionOk="0" h="155200" w="365921">
                <a:moveTo>
                  <a:pt x="363017" y="0"/>
                </a:moveTo>
                <a:lnTo>
                  <a:pt x="365921" y="58335"/>
                </a:lnTo>
                <a:cubicBezTo>
                  <a:pt x="326395" y="82636"/>
                  <a:pt x="286457" y="76281"/>
                  <a:pt x="274266" y="124916"/>
                </a:cubicBezTo>
                <a:lnTo>
                  <a:pt x="220782" y="142247"/>
                </a:lnTo>
                <a:lnTo>
                  <a:pt x="63370" y="155200"/>
                </a:lnTo>
                <a:lnTo>
                  <a:pt x="0" y="83801"/>
                </a:lnTo>
                <a:lnTo>
                  <a:pt x="95523" y="21655"/>
                </a:lnTo>
                <a:lnTo>
                  <a:pt x="363017" y="0"/>
                </a:lnTo>
                <a:close/>
              </a:path>
            </a:pathLst>
          </a:custGeom>
          <a:solidFill>
            <a:srgbClr val="063951"/>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3000">
              <a:solidFill>
                <a:srgbClr val="FFFFFF"/>
              </a:solidFill>
              <a:latin typeface="Calibri"/>
              <a:ea typeface="Calibri"/>
              <a:cs typeface="Calibri"/>
              <a:sym typeface="Calibri"/>
            </a:endParaRPr>
          </a:p>
        </p:txBody>
      </p:sp>
      <p:sp>
        <p:nvSpPr>
          <p:cNvPr id="420" name="Google Shape;420;p32"/>
          <p:cNvSpPr txBox="1"/>
          <p:nvPr/>
        </p:nvSpPr>
        <p:spPr>
          <a:xfrm>
            <a:off x="1216925" y="938575"/>
            <a:ext cx="3710400" cy="50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DE" sz="2600">
                <a:solidFill>
                  <a:srgbClr val="893457"/>
                </a:solidFill>
                <a:latin typeface="Michroma"/>
                <a:ea typeface="Michroma"/>
                <a:cs typeface="Michroma"/>
                <a:sym typeface="Michroma"/>
              </a:rPr>
              <a:t>Software</a:t>
            </a:r>
            <a:r>
              <a:rPr b="1" lang="de-DE" sz="2600">
                <a:solidFill>
                  <a:srgbClr val="893457"/>
                </a:solidFill>
                <a:latin typeface="Michroma"/>
                <a:ea typeface="Michroma"/>
                <a:cs typeface="Michroma"/>
                <a:sym typeface="Michroma"/>
              </a:rPr>
              <a:t> Logic</a:t>
            </a:r>
            <a:endParaRPr b="1" sz="2600">
              <a:solidFill>
                <a:srgbClr val="893457"/>
              </a:solidFill>
              <a:latin typeface="Michroma"/>
              <a:ea typeface="Michroma"/>
              <a:cs typeface="Michroma"/>
              <a:sym typeface="Michroma"/>
            </a:endParaRPr>
          </a:p>
        </p:txBody>
      </p:sp>
      <p:sp>
        <p:nvSpPr>
          <p:cNvPr id="421" name="Google Shape;421;p32"/>
          <p:cNvSpPr txBox="1"/>
          <p:nvPr/>
        </p:nvSpPr>
        <p:spPr>
          <a:xfrm>
            <a:off x="573650" y="1826100"/>
            <a:ext cx="1325400" cy="3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de-DE">
                <a:solidFill>
                  <a:schemeClr val="lt1"/>
                </a:solidFill>
                <a:latin typeface="Roboto"/>
                <a:ea typeface="Roboto"/>
                <a:cs typeface="Roboto"/>
                <a:sym typeface="Roboto"/>
              </a:rPr>
              <a:t>Component Initialization</a:t>
            </a:r>
            <a:endParaRPr b="1" i="1">
              <a:solidFill>
                <a:schemeClr val="lt1"/>
              </a:solidFill>
              <a:latin typeface="Roboto"/>
              <a:ea typeface="Roboto"/>
              <a:cs typeface="Roboto"/>
              <a:sym typeface="Roboto"/>
            </a:endParaRPr>
          </a:p>
        </p:txBody>
      </p:sp>
      <p:sp>
        <p:nvSpPr>
          <p:cNvPr id="422" name="Google Shape;422;p32"/>
          <p:cNvSpPr txBox="1"/>
          <p:nvPr/>
        </p:nvSpPr>
        <p:spPr>
          <a:xfrm>
            <a:off x="481825" y="2479500"/>
            <a:ext cx="1192800" cy="12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DE">
                <a:solidFill>
                  <a:schemeClr val="lt1"/>
                </a:solidFill>
                <a:latin typeface="Times New Roman"/>
                <a:ea typeface="Times New Roman"/>
                <a:cs typeface="Times New Roman"/>
                <a:sym typeface="Times New Roman"/>
              </a:rPr>
              <a:t>Arduino Uno, ADXL335, and LED pins</a:t>
            </a:r>
            <a:endParaRPr>
              <a:solidFill>
                <a:schemeClr val="lt1"/>
              </a:solidFill>
              <a:latin typeface="Times New Roman"/>
              <a:ea typeface="Times New Roman"/>
              <a:cs typeface="Times New Roman"/>
              <a:sym typeface="Times New Roman"/>
            </a:endParaRPr>
          </a:p>
        </p:txBody>
      </p:sp>
      <p:cxnSp>
        <p:nvCxnSpPr>
          <p:cNvPr id="423" name="Google Shape;423;p32"/>
          <p:cNvCxnSpPr/>
          <p:nvPr/>
        </p:nvCxnSpPr>
        <p:spPr>
          <a:xfrm>
            <a:off x="487625" y="2561800"/>
            <a:ext cx="0" cy="0"/>
          </a:xfrm>
          <a:prstGeom prst="straightConnector1">
            <a:avLst/>
          </a:prstGeom>
          <a:noFill/>
          <a:ln cap="flat" cmpd="sng" w="9525">
            <a:solidFill>
              <a:schemeClr val="dk2"/>
            </a:solidFill>
            <a:prstDash val="solid"/>
            <a:round/>
            <a:headEnd len="med" w="med" type="none"/>
            <a:tailEnd len="med" w="med" type="none"/>
          </a:ln>
        </p:spPr>
      </p:cxnSp>
      <p:cxnSp>
        <p:nvCxnSpPr>
          <p:cNvPr id="424" name="Google Shape;424;p32"/>
          <p:cNvCxnSpPr/>
          <p:nvPr/>
        </p:nvCxnSpPr>
        <p:spPr>
          <a:xfrm>
            <a:off x="627050" y="2445500"/>
            <a:ext cx="1012200" cy="12900"/>
          </a:xfrm>
          <a:prstGeom prst="straightConnector1">
            <a:avLst/>
          </a:prstGeom>
          <a:noFill/>
          <a:ln cap="flat" cmpd="sng" w="9525">
            <a:solidFill>
              <a:srgbClr val="063951"/>
            </a:solidFill>
            <a:prstDash val="solid"/>
            <a:round/>
            <a:headEnd len="med" w="med" type="none"/>
            <a:tailEnd len="med" w="med" type="none"/>
          </a:ln>
        </p:spPr>
      </p:cxnSp>
      <p:sp>
        <p:nvSpPr>
          <p:cNvPr id="425" name="Google Shape;425;p32"/>
          <p:cNvSpPr txBox="1"/>
          <p:nvPr/>
        </p:nvSpPr>
        <p:spPr>
          <a:xfrm>
            <a:off x="1975250" y="1971450"/>
            <a:ext cx="1395900" cy="3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de-DE">
                <a:solidFill>
                  <a:schemeClr val="lt1"/>
                </a:solidFill>
                <a:latin typeface="Roboto"/>
                <a:ea typeface="Roboto"/>
                <a:cs typeface="Roboto"/>
                <a:sym typeface="Roboto"/>
              </a:rPr>
              <a:t>Sensor Data Process</a:t>
            </a:r>
            <a:endParaRPr b="1" i="1">
              <a:solidFill>
                <a:schemeClr val="lt1"/>
              </a:solidFill>
              <a:latin typeface="Roboto"/>
              <a:ea typeface="Roboto"/>
              <a:cs typeface="Roboto"/>
              <a:sym typeface="Roboto"/>
            </a:endParaRPr>
          </a:p>
        </p:txBody>
      </p:sp>
      <p:cxnSp>
        <p:nvCxnSpPr>
          <p:cNvPr id="426" name="Google Shape;426;p32"/>
          <p:cNvCxnSpPr/>
          <p:nvPr/>
        </p:nvCxnSpPr>
        <p:spPr>
          <a:xfrm>
            <a:off x="2013000" y="2508925"/>
            <a:ext cx="1012200" cy="12900"/>
          </a:xfrm>
          <a:prstGeom prst="straightConnector1">
            <a:avLst/>
          </a:prstGeom>
          <a:noFill/>
          <a:ln cap="flat" cmpd="sng" w="9525">
            <a:solidFill>
              <a:srgbClr val="063951"/>
            </a:solidFill>
            <a:prstDash val="solid"/>
            <a:round/>
            <a:headEnd len="med" w="med" type="none"/>
            <a:tailEnd len="med" w="med" type="none"/>
          </a:ln>
        </p:spPr>
      </p:cxnSp>
      <p:sp>
        <p:nvSpPr>
          <p:cNvPr id="427" name="Google Shape;427;p32"/>
          <p:cNvSpPr txBox="1"/>
          <p:nvPr/>
        </p:nvSpPr>
        <p:spPr>
          <a:xfrm>
            <a:off x="1923775" y="2646825"/>
            <a:ext cx="1233900" cy="12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DE" sz="1500">
                <a:solidFill>
                  <a:schemeClr val="lt1"/>
                </a:solidFill>
                <a:latin typeface="Times New Roman"/>
                <a:ea typeface="Times New Roman"/>
                <a:cs typeface="Times New Roman"/>
                <a:sym typeface="Times New Roman"/>
              </a:rPr>
              <a:t>Read, map, and calculate angles</a:t>
            </a:r>
            <a:endParaRPr sz="1500">
              <a:solidFill>
                <a:schemeClr val="lt1"/>
              </a:solidFill>
              <a:latin typeface="Times New Roman"/>
              <a:ea typeface="Times New Roman"/>
              <a:cs typeface="Times New Roman"/>
              <a:sym typeface="Times New Roman"/>
            </a:endParaRPr>
          </a:p>
        </p:txBody>
      </p:sp>
      <p:sp>
        <p:nvSpPr>
          <p:cNvPr id="428" name="Google Shape;428;p32"/>
          <p:cNvSpPr txBox="1"/>
          <p:nvPr/>
        </p:nvSpPr>
        <p:spPr>
          <a:xfrm>
            <a:off x="3328375" y="1981800"/>
            <a:ext cx="1395900" cy="3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de-DE" sz="1200">
                <a:solidFill>
                  <a:schemeClr val="lt1"/>
                </a:solidFill>
                <a:latin typeface="Roboto"/>
                <a:ea typeface="Roboto"/>
                <a:cs typeface="Roboto"/>
                <a:sym typeface="Roboto"/>
              </a:rPr>
              <a:t>Color Code of LED  based on Inclination Angle</a:t>
            </a:r>
            <a:endParaRPr b="1" i="1" sz="1200">
              <a:solidFill>
                <a:schemeClr val="lt1"/>
              </a:solidFill>
              <a:latin typeface="Roboto"/>
              <a:ea typeface="Roboto"/>
              <a:cs typeface="Roboto"/>
              <a:sym typeface="Roboto"/>
            </a:endParaRPr>
          </a:p>
        </p:txBody>
      </p:sp>
      <p:sp>
        <p:nvSpPr>
          <p:cNvPr id="429" name="Google Shape;429;p32"/>
          <p:cNvSpPr txBox="1"/>
          <p:nvPr/>
        </p:nvSpPr>
        <p:spPr>
          <a:xfrm>
            <a:off x="3233950" y="2665875"/>
            <a:ext cx="1482900" cy="12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DE" sz="1500">
                <a:solidFill>
                  <a:schemeClr val="lt1"/>
                </a:solidFill>
                <a:latin typeface="Times New Roman"/>
                <a:ea typeface="Times New Roman"/>
                <a:cs typeface="Times New Roman"/>
                <a:sym typeface="Times New Roman"/>
              </a:rPr>
              <a:t> </a:t>
            </a:r>
            <a:r>
              <a:rPr lang="de-DE" sz="1500">
                <a:solidFill>
                  <a:schemeClr val="lt1"/>
                </a:solidFill>
                <a:latin typeface="Times New Roman"/>
                <a:ea typeface="Times New Roman"/>
                <a:cs typeface="Times New Roman"/>
                <a:sym typeface="Times New Roman"/>
              </a:rPr>
              <a:t> Green: &lt; 15°</a:t>
            </a:r>
            <a:endParaRPr sz="15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de-DE" sz="1500">
                <a:solidFill>
                  <a:schemeClr val="lt1"/>
                </a:solidFill>
                <a:latin typeface="Times New Roman"/>
                <a:ea typeface="Times New Roman"/>
                <a:cs typeface="Times New Roman"/>
                <a:sym typeface="Times New Roman"/>
              </a:rPr>
              <a:t> </a:t>
            </a:r>
            <a:r>
              <a:rPr lang="de-DE" sz="1200">
                <a:solidFill>
                  <a:schemeClr val="lt1"/>
                </a:solidFill>
                <a:latin typeface="Times New Roman"/>
                <a:ea typeface="Times New Roman"/>
                <a:cs typeface="Times New Roman"/>
                <a:sym typeface="Times New Roman"/>
              </a:rPr>
              <a:t>Yellow: 15° to 30°</a:t>
            </a:r>
            <a:endParaRPr sz="12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de-DE" sz="1500">
                <a:solidFill>
                  <a:schemeClr val="lt1"/>
                </a:solidFill>
                <a:latin typeface="Times New Roman"/>
                <a:ea typeface="Times New Roman"/>
                <a:cs typeface="Times New Roman"/>
                <a:sym typeface="Times New Roman"/>
              </a:rPr>
              <a:t> Red: &gt; 30°</a:t>
            </a:r>
            <a:endParaRPr sz="1500">
              <a:solidFill>
                <a:schemeClr val="lt1"/>
              </a:solidFill>
              <a:latin typeface="Times New Roman"/>
              <a:ea typeface="Times New Roman"/>
              <a:cs typeface="Times New Roman"/>
              <a:sym typeface="Times New Roman"/>
            </a:endParaRPr>
          </a:p>
        </p:txBody>
      </p:sp>
      <p:cxnSp>
        <p:nvCxnSpPr>
          <p:cNvPr id="430" name="Google Shape;430;p32"/>
          <p:cNvCxnSpPr/>
          <p:nvPr/>
        </p:nvCxnSpPr>
        <p:spPr>
          <a:xfrm>
            <a:off x="3455413" y="2661325"/>
            <a:ext cx="1012200" cy="12900"/>
          </a:xfrm>
          <a:prstGeom prst="straightConnector1">
            <a:avLst/>
          </a:prstGeom>
          <a:noFill/>
          <a:ln cap="flat" cmpd="sng" w="9525">
            <a:solidFill>
              <a:srgbClr val="063951"/>
            </a:solidFill>
            <a:prstDash val="solid"/>
            <a:round/>
            <a:headEnd len="med" w="med" type="none"/>
            <a:tailEnd len="med" w="med" type="none"/>
          </a:ln>
        </p:spPr>
      </p:cxnSp>
      <p:cxnSp>
        <p:nvCxnSpPr>
          <p:cNvPr id="431" name="Google Shape;431;p32"/>
          <p:cNvCxnSpPr/>
          <p:nvPr/>
        </p:nvCxnSpPr>
        <p:spPr>
          <a:xfrm>
            <a:off x="4838450" y="2508925"/>
            <a:ext cx="1012200" cy="12900"/>
          </a:xfrm>
          <a:prstGeom prst="straightConnector1">
            <a:avLst/>
          </a:prstGeom>
          <a:noFill/>
          <a:ln cap="flat" cmpd="sng" w="9525">
            <a:solidFill>
              <a:srgbClr val="063951"/>
            </a:solidFill>
            <a:prstDash val="solid"/>
            <a:round/>
            <a:headEnd len="med" w="med" type="none"/>
            <a:tailEnd len="med" w="med" type="none"/>
          </a:ln>
        </p:spPr>
      </p:cxnSp>
      <p:sp>
        <p:nvSpPr>
          <p:cNvPr id="432" name="Google Shape;432;p32"/>
          <p:cNvSpPr txBox="1"/>
          <p:nvPr/>
        </p:nvSpPr>
        <p:spPr>
          <a:xfrm>
            <a:off x="4807900" y="1905600"/>
            <a:ext cx="1395900" cy="3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de-DE">
                <a:solidFill>
                  <a:schemeClr val="lt1"/>
                </a:solidFill>
                <a:latin typeface="Roboto"/>
                <a:ea typeface="Roboto"/>
                <a:cs typeface="Roboto"/>
                <a:sym typeface="Roboto"/>
              </a:rPr>
              <a:t>Real-time Feedback</a:t>
            </a:r>
            <a:endParaRPr b="1" i="1">
              <a:solidFill>
                <a:schemeClr val="lt1"/>
              </a:solidFill>
              <a:latin typeface="Roboto"/>
              <a:ea typeface="Roboto"/>
              <a:cs typeface="Roboto"/>
              <a:sym typeface="Roboto"/>
            </a:endParaRPr>
          </a:p>
        </p:txBody>
      </p:sp>
      <p:sp>
        <p:nvSpPr>
          <p:cNvPr id="433" name="Google Shape;433;p32"/>
          <p:cNvSpPr txBox="1"/>
          <p:nvPr/>
        </p:nvSpPr>
        <p:spPr>
          <a:xfrm>
            <a:off x="4782175" y="2559013"/>
            <a:ext cx="1233900" cy="12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DE" sz="1500">
                <a:solidFill>
                  <a:schemeClr val="lt1"/>
                </a:solidFill>
                <a:latin typeface="Times New Roman"/>
                <a:ea typeface="Times New Roman"/>
                <a:cs typeface="Times New Roman"/>
                <a:sym typeface="Times New Roman"/>
              </a:rPr>
              <a:t>Displaying angle values on LED</a:t>
            </a:r>
            <a:endParaRPr sz="1500">
              <a:solidFill>
                <a:schemeClr val="lt1"/>
              </a:solidFill>
              <a:latin typeface="Times New Roman"/>
              <a:ea typeface="Times New Roman"/>
              <a:cs typeface="Times New Roman"/>
              <a:sym typeface="Times New Roman"/>
            </a:endParaRPr>
          </a:p>
        </p:txBody>
      </p:sp>
      <p:sp>
        <p:nvSpPr>
          <p:cNvPr id="434" name="Google Shape;434;p32"/>
          <p:cNvSpPr txBox="1"/>
          <p:nvPr>
            <p:ph idx="4294967295" type="title"/>
          </p:nvPr>
        </p:nvSpPr>
        <p:spPr>
          <a:xfrm>
            <a:off x="0" y="16325"/>
            <a:ext cx="6400800" cy="809700"/>
          </a:xfrm>
          <a:prstGeom prst="rect">
            <a:avLst/>
          </a:prstGeom>
          <a:solidFill>
            <a:srgbClr val="632740"/>
          </a:solid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4100"/>
              <a:buNone/>
            </a:pPr>
            <a:r>
              <a:rPr b="1" lang="de-DE">
                <a:solidFill>
                  <a:schemeClr val="lt1"/>
                </a:solidFill>
                <a:latin typeface="Times New Roman"/>
                <a:ea typeface="Times New Roman"/>
                <a:cs typeface="Times New Roman"/>
                <a:sym typeface="Times New Roman"/>
              </a:rPr>
              <a:t>Automation of Sub-Parts</a:t>
            </a:r>
            <a:endParaRPr b="1">
              <a:solidFill>
                <a:schemeClr val="lt1"/>
              </a:solidFill>
              <a:latin typeface="Times New Roman"/>
              <a:ea typeface="Times New Roman"/>
              <a:cs typeface="Times New Roman"/>
              <a:sym typeface="Times New Roman"/>
            </a:endParaRPr>
          </a:p>
        </p:txBody>
      </p:sp>
      <p:sp>
        <p:nvSpPr>
          <p:cNvPr id="435" name="Google Shape;435;p32"/>
          <p:cNvSpPr txBox="1"/>
          <p:nvPr/>
        </p:nvSpPr>
        <p:spPr>
          <a:xfrm>
            <a:off x="9098500" y="2850"/>
            <a:ext cx="2942700" cy="7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436" name="Google Shape;436;p32">
            <a:hlinkClick r:id="rId4"/>
          </p:cNvPr>
          <p:cNvPicPr preferRelativeResize="0"/>
          <p:nvPr/>
        </p:nvPicPr>
        <p:blipFill>
          <a:blip r:embed="rId5">
            <a:alphaModFix/>
          </a:blip>
          <a:stretch>
            <a:fillRect/>
          </a:stretch>
        </p:blipFill>
        <p:spPr>
          <a:xfrm>
            <a:off x="9776350" y="58200"/>
            <a:ext cx="682500" cy="682500"/>
          </a:xfrm>
          <a:prstGeom prst="rect">
            <a:avLst/>
          </a:prstGeom>
          <a:noFill/>
          <a:ln>
            <a:noFill/>
          </a:ln>
        </p:spPr>
      </p:pic>
      <p:pic>
        <p:nvPicPr>
          <p:cNvPr id="437" name="Google Shape;437;p32">
            <a:hlinkClick r:id="rId6"/>
          </p:cNvPr>
          <p:cNvPicPr preferRelativeResize="0"/>
          <p:nvPr/>
        </p:nvPicPr>
        <p:blipFill>
          <a:blip r:embed="rId7">
            <a:alphaModFix/>
          </a:blip>
          <a:stretch>
            <a:fillRect/>
          </a:stretch>
        </p:blipFill>
        <p:spPr>
          <a:xfrm>
            <a:off x="10928700" y="58200"/>
            <a:ext cx="682500" cy="682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C0C0"/>
        </a:solidFill>
      </p:bgPr>
    </p:bg>
    <p:spTree>
      <p:nvGrpSpPr>
        <p:cNvPr id="441" name="Shape 441"/>
        <p:cNvGrpSpPr/>
        <p:nvPr/>
      </p:nvGrpSpPr>
      <p:grpSpPr>
        <a:xfrm>
          <a:off x="0" y="0"/>
          <a:ext cx="0" cy="0"/>
          <a:chOff x="0" y="0"/>
          <a:chExt cx="0" cy="0"/>
        </a:xfrm>
      </p:grpSpPr>
      <p:grpSp>
        <p:nvGrpSpPr>
          <p:cNvPr id="442" name="Google Shape;442;p33"/>
          <p:cNvGrpSpPr/>
          <p:nvPr/>
        </p:nvGrpSpPr>
        <p:grpSpPr>
          <a:xfrm>
            <a:off x="396684" y="737686"/>
            <a:ext cx="1428423" cy="6283712"/>
            <a:chOff x="1387284" y="966286"/>
            <a:chExt cx="1428423" cy="6283712"/>
          </a:xfrm>
        </p:grpSpPr>
        <p:sp>
          <p:nvSpPr>
            <p:cNvPr id="443" name="Google Shape;443;p33"/>
            <p:cNvSpPr/>
            <p:nvPr/>
          </p:nvSpPr>
          <p:spPr>
            <a:xfrm>
              <a:off x="1461869" y="1105987"/>
              <a:ext cx="1353834" cy="1223793"/>
            </a:xfrm>
            <a:custGeom>
              <a:rect b="b" l="l" r="r" t="t"/>
              <a:pathLst>
                <a:path extrusionOk="0" h="21504" w="21600">
                  <a:moveTo>
                    <a:pt x="21597" y="3783"/>
                  </a:moveTo>
                  <a:cubicBezTo>
                    <a:pt x="21597" y="3783"/>
                    <a:pt x="21597" y="3783"/>
                    <a:pt x="21597" y="3783"/>
                  </a:cubicBezTo>
                  <a:cubicBezTo>
                    <a:pt x="21548" y="3325"/>
                    <a:pt x="21194" y="2888"/>
                    <a:pt x="20549" y="2689"/>
                  </a:cubicBezTo>
                  <a:lnTo>
                    <a:pt x="12741" y="288"/>
                  </a:lnTo>
                  <a:cubicBezTo>
                    <a:pt x="11494" y="-96"/>
                    <a:pt x="10109" y="-96"/>
                    <a:pt x="8862" y="288"/>
                  </a:cubicBezTo>
                  <a:lnTo>
                    <a:pt x="1054" y="2689"/>
                  </a:lnTo>
                  <a:cubicBezTo>
                    <a:pt x="412" y="2888"/>
                    <a:pt x="58" y="3325"/>
                    <a:pt x="6" y="3783"/>
                  </a:cubicBezTo>
                  <a:cubicBezTo>
                    <a:pt x="6" y="3783"/>
                    <a:pt x="6" y="3783"/>
                    <a:pt x="6" y="3783"/>
                  </a:cubicBezTo>
                  <a:lnTo>
                    <a:pt x="0" y="3783"/>
                  </a:lnTo>
                  <a:lnTo>
                    <a:pt x="0" y="17197"/>
                  </a:lnTo>
                  <a:lnTo>
                    <a:pt x="86" y="17197"/>
                  </a:lnTo>
                  <a:cubicBezTo>
                    <a:pt x="213" y="17489"/>
                    <a:pt x="475" y="17753"/>
                    <a:pt x="881" y="17920"/>
                  </a:cubicBezTo>
                  <a:lnTo>
                    <a:pt x="8373" y="21031"/>
                  </a:lnTo>
                  <a:cubicBezTo>
                    <a:pt x="9130" y="21346"/>
                    <a:pt x="9965" y="21504"/>
                    <a:pt x="10800" y="21504"/>
                  </a:cubicBezTo>
                  <a:cubicBezTo>
                    <a:pt x="11635" y="21504"/>
                    <a:pt x="12470" y="21346"/>
                    <a:pt x="13227" y="21031"/>
                  </a:cubicBezTo>
                  <a:lnTo>
                    <a:pt x="20719" y="17920"/>
                  </a:lnTo>
                  <a:cubicBezTo>
                    <a:pt x="21125" y="17753"/>
                    <a:pt x="21387" y="17489"/>
                    <a:pt x="21514" y="17197"/>
                  </a:cubicBezTo>
                  <a:lnTo>
                    <a:pt x="21600" y="17197"/>
                  </a:lnTo>
                  <a:lnTo>
                    <a:pt x="21600" y="3783"/>
                  </a:lnTo>
                  <a:lnTo>
                    <a:pt x="21597" y="3783"/>
                  </a:lnTo>
                  <a:close/>
                </a:path>
              </a:pathLst>
            </a:custGeom>
            <a:solidFill>
              <a:srgbClr val="632740"/>
            </a:solid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 name="Google Shape;444;p33"/>
            <p:cNvSpPr/>
            <p:nvPr/>
          </p:nvSpPr>
          <p:spPr>
            <a:xfrm>
              <a:off x="1461869" y="2071187"/>
              <a:ext cx="1353834" cy="1223793"/>
            </a:xfrm>
            <a:custGeom>
              <a:rect b="b" l="l" r="r" t="t"/>
              <a:pathLst>
                <a:path extrusionOk="0" h="21504" w="21600">
                  <a:moveTo>
                    <a:pt x="21597" y="3783"/>
                  </a:moveTo>
                  <a:cubicBezTo>
                    <a:pt x="21597" y="3783"/>
                    <a:pt x="21597" y="3783"/>
                    <a:pt x="21597" y="3783"/>
                  </a:cubicBezTo>
                  <a:cubicBezTo>
                    <a:pt x="21548" y="3325"/>
                    <a:pt x="21194" y="2888"/>
                    <a:pt x="20549" y="2689"/>
                  </a:cubicBezTo>
                  <a:lnTo>
                    <a:pt x="12741" y="288"/>
                  </a:lnTo>
                  <a:cubicBezTo>
                    <a:pt x="11494" y="-96"/>
                    <a:pt x="10109" y="-96"/>
                    <a:pt x="8862" y="288"/>
                  </a:cubicBezTo>
                  <a:lnTo>
                    <a:pt x="1054" y="2689"/>
                  </a:lnTo>
                  <a:cubicBezTo>
                    <a:pt x="412" y="2888"/>
                    <a:pt x="58" y="3325"/>
                    <a:pt x="6" y="3783"/>
                  </a:cubicBezTo>
                  <a:cubicBezTo>
                    <a:pt x="6" y="3783"/>
                    <a:pt x="6" y="3783"/>
                    <a:pt x="6" y="3783"/>
                  </a:cubicBezTo>
                  <a:lnTo>
                    <a:pt x="0" y="3783"/>
                  </a:lnTo>
                  <a:lnTo>
                    <a:pt x="0" y="17197"/>
                  </a:lnTo>
                  <a:lnTo>
                    <a:pt x="86" y="17197"/>
                  </a:lnTo>
                  <a:cubicBezTo>
                    <a:pt x="213" y="17489"/>
                    <a:pt x="475" y="17753"/>
                    <a:pt x="881" y="17920"/>
                  </a:cubicBezTo>
                  <a:lnTo>
                    <a:pt x="8373" y="21031"/>
                  </a:lnTo>
                  <a:cubicBezTo>
                    <a:pt x="9130" y="21346"/>
                    <a:pt x="9965" y="21504"/>
                    <a:pt x="10800" y="21504"/>
                  </a:cubicBezTo>
                  <a:cubicBezTo>
                    <a:pt x="11635" y="21504"/>
                    <a:pt x="12470" y="21346"/>
                    <a:pt x="13227" y="21031"/>
                  </a:cubicBezTo>
                  <a:lnTo>
                    <a:pt x="20719" y="17920"/>
                  </a:lnTo>
                  <a:cubicBezTo>
                    <a:pt x="21125" y="17753"/>
                    <a:pt x="21387" y="17489"/>
                    <a:pt x="21514" y="17197"/>
                  </a:cubicBezTo>
                  <a:lnTo>
                    <a:pt x="21600" y="17197"/>
                  </a:lnTo>
                  <a:lnTo>
                    <a:pt x="21600" y="3783"/>
                  </a:lnTo>
                  <a:lnTo>
                    <a:pt x="21597" y="3783"/>
                  </a:lnTo>
                  <a:close/>
                </a:path>
              </a:pathLst>
            </a:custGeom>
            <a:solidFill>
              <a:srgbClr val="893457"/>
            </a:solid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 name="Google Shape;445;p33"/>
            <p:cNvSpPr/>
            <p:nvPr/>
          </p:nvSpPr>
          <p:spPr>
            <a:xfrm>
              <a:off x="1461869" y="3049087"/>
              <a:ext cx="1353834" cy="1223793"/>
            </a:xfrm>
            <a:custGeom>
              <a:rect b="b" l="l" r="r" t="t"/>
              <a:pathLst>
                <a:path extrusionOk="0" h="21504" w="21600">
                  <a:moveTo>
                    <a:pt x="21597" y="3783"/>
                  </a:moveTo>
                  <a:cubicBezTo>
                    <a:pt x="21597" y="3783"/>
                    <a:pt x="21597" y="3783"/>
                    <a:pt x="21597" y="3783"/>
                  </a:cubicBezTo>
                  <a:cubicBezTo>
                    <a:pt x="21548" y="3325"/>
                    <a:pt x="21194" y="2888"/>
                    <a:pt x="20549" y="2689"/>
                  </a:cubicBezTo>
                  <a:lnTo>
                    <a:pt x="12741" y="288"/>
                  </a:lnTo>
                  <a:cubicBezTo>
                    <a:pt x="11494" y="-96"/>
                    <a:pt x="10109" y="-96"/>
                    <a:pt x="8862" y="288"/>
                  </a:cubicBezTo>
                  <a:lnTo>
                    <a:pt x="1054" y="2689"/>
                  </a:lnTo>
                  <a:cubicBezTo>
                    <a:pt x="412" y="2888"/>
                    <a:pt x="58" y="3325"/>
                    <a:pt x="6" y="3783"/>
                  </a:cubicBezTo>
                  <a:cubicBezTo>
                    <a:pt x="6" y="3783"/>
                    <a:pt x="6" y="3783"/>
                    <a:pt x="6" y="3783"/>
                  </a:cubicBezTo>
                  <a:lnTo>
                    <a:pt x="0" y="3783"/>
                  </a:lnTo>
                  <a:lnTo>
                    <a:pt x="0" y="17197"/>
                  </a:lnTo>
                  <a:lnTo>
                    <a:pt x="86" y="17197"/>
                  </a:lnTo>
                  <a:cubicBezTo>
                    <a:pt x="213" y="17489"/>
                    <a:pt x="475" y="17753"/>
                    <a:pt x="881" y="17920"/>
                  </a:cubicBezTo>
                  <a:lnTo>
                    <a:pt x="8373" y="21031"/>
                  </a:lnTo>
                  <a:cubicBezTo>
                    <a:pt x="9130" y="21346"/>
                    <a:pt x="9965" y="21504"/>
                    <a:pt x="10800" y="21504"/>
                  </a:cubicBezTo>
                  <a:cubicBezTo>
                    <a:pt x="11635" y="21504"/>
                    <a:pt x="12470" y="21346"/>
                    <a:pt x="13227" y="21031"/>
                  </a:cubicBezTo>
                  <a:lnTo>
                    <a:pt x="20719" y="17920"/>
                  </a:lnTo>
                  <a:cubicBezTo>
                    <a:pt x="21125" y="17753"/>
                    <a:pt x="21387" y="17489"/>
                    <a:pt x="21514" y="17197"/>
                  </a:cubicBezTo>
                  <a:lnTo>
                    <a:pt x="21600" y="17197"/>
                  </a:lnTo>
                  <a:lnTo>
                    <a:pt x="21600" y="3783"/>
                  </a:lnTo>
                  <a:lnTo>
                    <a:pt x="21597" y="3783"/>
                  </a:lnTo>
                  <a:close/>
                </a:path>
              </a:pathLst>
            </a:custGeom>
            <a:solidFill>
              <a:srgbClr val="632740"/>
            </a:solid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 name="Google Shape;446;p33"/>
            <p:cNvSpPr/>
            <p:nvPr/>
          </p:nvSpPr>
          <p:spPr>
            <a:xfrm>
              <a:off x="1461869" y="4039687"/>
              <a:ext cx="1353834" cy="1223793"/>
            </a:xfrm>
            <a:custGeom>
              <a:rect b="b" l="l" r="r" t="t"/>
              <a:pathLst>
                <a:path extrusionOk="0" h="21504" w="21600">
                  <a:moveTo>
                    <a:pt x="21597" y="3783"/>
                  </a:moveTo>
                  <a:cubicBezTo>
                    <a:pt x="21597" y="3783"/>
                    <a:pt x="21597" y="3783"/>
                    <a:pt x="21597" y="3783"/>
                  </a:cubicBezTo>
                  <a:cubicBezTo>
                    <a:pt x="21548" y="3325"/>
                    <a:pt x="21194" y="2888"/>
                    <a:pt x="20549" y="2689"/>
                  </a:cubicBezTo>
                  <a:lnTo>
                    <a:pt x="12741" y="288"/>
                  </a:lnTo>
                  <a:cubicBezTo>
                    <a:pt x="11494" y="-96"/>
                    <a:pt x="10109" y="-96"/>
                    <a:pt x="8862" y="288"/>
                  </a:cubicBezTo>
                  <a:lnTo>
                    <a:pt x="1054" y="2689"/>
                  </a:lnTo>
                  <a:cubicBezTo>
                    <a:pt x="412" y="2888"/>
                    <a:pt x="58" y="3325"/>
                    <a:pt x="6" y="3783"/>
                  </a:cubicBezTo>
                  <a:cubicBezTo>
                    <a:pt x="6" y="3783"/>
                    <a:pt x="6" y="3783"/>
                    <a:pt x="6" y="3783"/>
                  </a:cubicBezTo>
                  <a:lnTo>
                    <a:pt x="0" y="3783"/>
                  </a:lnTo>
                  <a:lnTo>
                    <a:pt x="0" y="17197"/>
                  </a:lnTo>
                  <a:lnTo>
                    <a:pt x="86" y="17197"/>
                  </a:lnTo>
                  <a:cubicBezTo>
                    <a:pt x="213" y="17489"/>
                    <a:pt x="475" y="17753"/>
                    <a:pt x="881" y="17920"/>
                  </a:cubicBezTo>
                  <a:lnTo>
                    <a:pt x="8373" y="21031"/>
                  </a:lnTo>
                  <a:cubicBezTo>
                    <a:pt x="9130" y="21346"/>
                    <a:pt x="9965" y="21504"/>
                    <a:pt x="10800" y="21504"/>
                  </a:cubicBezTo>
                  <a:cubicBezTo>
                    <a:pt x="11635" y="21504"/>
                    <a:pt x="12470" y="21346"/>
                    <a:pt x="13227" y="21031"/>
                  </a:cubicBezTo>
                  <a:lnTo>
                    <a:pt x="20719" y="17920"/>
                  </a:lnTo>
                  <a:cubicBezTo>
                    <a:pt x="21125" y="17753"/>
                    <a:pt x="21387" y="17489"/>
                    <a:pt x="21514" y="17197"/>
                  </a:cubicBezTo>
                  <a:lnTo>
                    <a:pt x="21600" y="17197"/>
                  </a:lnTo>
                  <a:lnTo>
                    <a:pt x="21600" y="3783"/>
                  </a:lnTo>
                  <a:lnTo>
                    <a:pt x="21597" y="3783"/>
                  </a:lnTo>
                  <a:close/>
                </a:path>
              </a:pathLst>
            </a:custGeom>
            <a:solidFill>
              <a:srgbClr val="893457"/>
            </a:solid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 name="Google Shape;447;p33"/>
            <p:cNvSpPr/>
            <p:nvPr/>
          </p:nvSpPr>
          <p:spPr>
            <a:xfrm>
              <a:off x="1461869" y="5042987"/>
              <a:ext cx="1353834" cy="1223793"/>
            </a:xfrm>
            <a:custGeom>
              <a:rect b="b" l="l" r="r" t="t"/>
              <a:pathLst>
                <a:path extrusionOk="0" h="21504" w="21600">
                  <a:moveTo>
                    <a:pt x="21597" y="3783"/>
                  </a:moveTo>
                  <a:cubicBezTo>
                    <a:pt x="21597" y="3785"/>
                    <a:pt x="21597" y="3785"/>
                    <a:pt x="21597" y="3783"/>
                  </a:cubicBezTo>
                  <a:cubicBezTo>
                    <a:pt x="21548" y="3325"/>
                    <a:pt x="21194" y="2888"/>
                    <a:pt x="20549" y="2689"/>
                  </a:cubicBezTo>
                  <a:lnTo>
                    <a:pt x="12741" y="288"/>
                  </a:lnTo>
                  <a:cubicBezTo>
                    <a:pt x="11494" y="-96"/>
                    <a:pt x="10109" y="-96"/>
                    <a:pt x="8862" y="288"/>
                  </a:cubicBezTo>
                  <a:lnTo>
                    <a:pt x="1054" y="2689"/>
                  </a:lnTo>
                  <a:cubicBezTo>
                    <a:pt x="412" y="2888"/>
                    <a:pt x="58" y="3325"/>
                    <a:pt x="6" y="3783"/>
                  </a:cubicBezTo>
                  <a:cubicBezTo>
                    <a:pt x="6" y="3783"/>
                    <a:pt x="6" y="3783"/>
                    <a:pt x="6" y="3783"/>
                  </a:cubicBezTo>
                  <a:lnTo>
                    <a:pt x="0" y="3783"/>
                  </a:lnTo>
                  <a:lnTo>
                    <a:pt x="0" y="17197"/>
                  </a:lnTo>
                  <a:lnTo>
                    <a:pt x="86" y="17197"/>
                  </a:lnTo>
                  <a:cubicBezTo>
                    <a:pt x="213" y="17489"/>
                    <a:pt x="475" y="17753"/>
                    <a:pt x="881" y="17920"/>
                  </a:cubicBezTo>
                  <a:lnTo>
                    <a:pt x="8373" y="21031"/>
                  </a:lnTo>
                  <a:cubicBezTo>
                    <a:pt x="9130" y="21346"/>
                    <a:pt x="9965" y="21504"/>
                    <a:pt x="10800" y="21504"/>
                  </a:cubicBezTo>
                  <a:cubicBezTo>
                    <a:pt x="11635" y="21504"/>
                    <a:pt x="12470" y="21346"/>
                    <a:pt x="13227" y="21031"/>
                  </a:cubicBezTo>
                  <a:lnTo>
                    <a:pt x="20719" y="17920"/>
                  </a:lnTo>
                  <a:cubicBezTo>
                    <a:pt x="21125" y="17753"/>
                    <a:pt x="21387" y="17489"/>
                    <a:pt x="21514" y="17197"/>
                  </a:cubicBezTo>
                  <a:lnTo>
                    <a:pt x="21600" y="17197"/>
                  </a:lnTo>
                  <a:lnTo>
                    <a:pt x="21600" y="3783"/>
                  </a:lnTo>
                  <a:lnTo>
                    <a:pt x="21597" y="3783"/>
                  </a:lnTo>
                  <a:close/>
                </a:path>
              </a:pathLst>
            </a:custGeom>
            <a:solidFill>
              <a:srgbClr val="632740"/>
            </a:solid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 name="Google Shape;448;p33"/>
            <p:cNvSpPr/>
            <p:nvPr/>
          </p:nvSpPr>
          <p:spPr>
            <a:xfrm>
              <a:off x="1696469" y="1105986"/>
              <a:ext cx="439074" cy="6144012"/>
            </a:xfrm>
            <a:custGeom>
              <a:rect b="b" l="l" r="r" t="t"/>
              <a:pathLst>
                <a:path extrusionOk="0" h="21600" w="21600">
                  <a:moveTo>
                    <a:pt x="0" y="0"/>
                  </a:moveTo>
                  <a:lnTo>
                    <a:pt x="0" y="21041"/>
                  </a:lnTo>
                  <a:lnTo>
                    <a:pt x="178" y="21041"/>
                  </a:lnTo>
                  <a:cubicBezTo>
                    <a:pt x="426" y="21079"/>
                    <a:pt x="950" y="21113"/>
                    <a:pt x="1767" y="21135"/>
                  </a:cubicBezTo>
                  <a:lnTo>
                    <a:pt x="16744" y="21539"/>
                  </a:lnTo>
                  <a:cubicBezTo>
                    <a:pt x="18262" y="21580"/>
                    <a:pt x="19931" y="21600"/>
                    <a:pt x="21600" y="21600"/>
                  </a:cubicBezTo>
                  <a:lnTo>
                    <a:pt x="21600" y="0"/>
                  </a:lnTo>
                  <a:lnTo>
                    <a:pt x="0" y="0"/>
                  </a:lnTo>
                  <a:close/>
                </a:path>
              </a:pathLst>
            </a:custGeom>
            <a:solidFill>
              <a:srgbClr val="DFE6E7"/>
            </a:solid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 name="Google Shape;449;p33"/>
            <p:cNvSpPr/>
            <p:nvPr/>
          </p:nvSpPr>
          <p:spPr>
            <a:xfrm>
              <a:off x="2129575" y="1105986"/>
              <a:ext cx="439074" cy="6144012"/>
            </a:xfrm>
            <a:custGeom>
              <a:rect b="b" l="l" r="r" t="t"/>
              <a:pathLst>
                <a:path extrusionOk="0" h="21600" w="21600">
                  <a:moveTo>
                    <a:pt x="0" y="0"/>
                  </a:moveTo>
                  <a:lnTo>
                    <a:pt x="0" y="21600"/>
                  </a:lnTo>
                  <a:cubicBezTo>
                    <a:pt x="1669" y="21600"/>
                    <a:pt x="3338" y="21579"/>
                    <a:pt x="4856" y="21539"/>
                  </a:cubicBezTo>
                  <a:lnTo>
                    <a:pt x="19833" y="21135"/>
                  </a:lnTo>
                  <a:cubicBezTo>
                    <a:pt x="20641" y="21113"/>
                    <a:pt x="21165" y="21079"/>
                    <a:pt x="21422" y="21041"/>
                  </a:cubicBezTo>
                  <a:lnTo>
                    <a:pt x="21600" y="21041"/>
                  </a:lnTo>
                  <a:lnTo>
                    <a:pt x="21600" y="0"/>
                  </a:lnTo>
                  <a:lnTo>
                    <a:pt x="0" y="0"/>
                  </a:lnTo>
                  <a:close/>
                </a:path>
              </a:pathLst>
            </a:custGeom>
            <a:solidFill>
              <a:srgbClr val="D2DADC"/>
            </a:solid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 name="Google Shape;450;p33"/>
            <p:cNvSpPr/>
            <p:nvPr/>
          </p:nvSpPr>
          <p:spPr>
            <a:xfrm>
              <a:off x="1696469" y="966286"/>
              <a:ext cx="872147" cy="317803"/>
            </a:xfrm>
            <a:custGeom>
              <a:rect b="b" l="l" r="r" t="t"/>
              <a:pathLst>
                <a:path extrusionOk="0" h="20984" w="20881">
                  <a:moveTo>
                    <a:pt x="8095" y="19833"/>
                  </a:moveTo>
                  <a:lnTo>
                    <a:pt x="852" y="12252"/>
                  </a:lnTo>
                  <a:cubicBezTo>
                    <a:pt x="-359" y="10986"/>
                    <a:pt x="-256" y="7532"/>
                    <a:pt x="1019" y="6542"/>
                  </a:cubicBezTo>
                  <a:lnTo>
                    <a:pt x="8567" y="698"/>
                  </a:lnTo>
                  <a:cubicBezTo>
                    <a:pt x="9773" y="-233"/>
                    <a:pt x="11113" y="-233"/>
                    <a:pt x="12315" y="698"/>
                  </a:cubicBezTo>
                  <a:lnTo>
                    <a:pt x="19863" y="6542"/>
                  </a:lnTo>
                  <a:cubicBezTo>
                    <a:pt x="21138" y="7532"/>
                    <a:pt x="21241" y="10986"/>
                    <a:pt x="20030" y="12252"/>
                  </a:cubicBezTo>
                  <a:lnTo>
                    <a:pt x="12787" y="19833"/>
                  </a:lnTo>
                  <a:cubicBezTo>
                    <a:pt x="11323" y="21367"/>
                    <a:pt x="9563" y="21367"/>
                    <a:pt x="8095" y="19833"/>
                  </a:cubicBezTo>
                  <a:close/>
                </a:path>
              </a:pathLst>
            </a:custGeom>
            <a:solidFill>
              <a:srgbClr val="BDC8CB"/>
            </a:solid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 name="Google Shape;451;p33"/>
            <p:cNvSpPr/>
            <p:nvPr/>
          </p:nvSpPr>
          <p:spPr>
            <a:xfrm>
              <a:off x="1696470" y="1594092"/>
              <a:ext cx="872169" cy="4805507"/>
            </a:xfrm>
            <a:custGeom>
              <a:rect b="b" l="l" r="r" t="t"/>
              <a:pathLst>
                <a:path extrusionOk="0" h="4805507" w="872169">
                  <a:moveTo>
                    <a:pt x="0" y="3935740"/>
                  </a:moveTo>
                  <a:lnTo>
                    <a:pt x="290190" y="4045158"/>
                  </a:lnTo>
                  <a:lnTo>
                    <a:pt x="442310" y="4072095"/>
                  </a:lnTo>
                  <a:lnTo>
                    <a:pt x="594429" y="4045158"/>
                  </a:lnTo>
                  <a:lnTo>
                    <a:pt x="872169" y="3940435"/>
                  </a:lnTo>
                  <a:lnTo>
                    <a:pt x="872169" y="4673871"/>
                  </a:lnTo>
                  <a:lnTo>
                    <a:pt x="594429" y="4778567"/>
                  </a:lnTo>
                  <a:lnTo>
                    <a:pt x="442324" y="4805502"/>
                  </a:lnTo>
                  <a:lnTo>
                    <a:pt x="442324" y="4805507"/>
                  </a:lnTo>
                  <a:lnTo>
                    <a:pt x="442310" y="4805505"/>
                  </a:lnTo>
                  <a:lnTo>
                    <a:pt x="442295" y="4805507"/>
                  </a:lnTo>
                  <a:lnTo>
                    <a:pt x="442295" y="4805502"/>
                  </a:lnTo>
                  <a:lnTo>
                    <a:pt x="290190" y="4778567"/>
                  </a:lnTo>
                  <a:lnTo>
                    <a:pt x="0" y="4669178"/>
                  </a:lnTo>
                  <a:close/>
                  <a:moveTo>
                    <a:pt x="0" y="2941149"/>
                  </a:moveTo>
                  <a:lnTo>
                    <a:pt x="290190" y="3050567"/>
                  </a:lnTo>
                  <a:lnTo>
                    <a:pt x="442310" y="3077504"/>
                  </a:lnTo>
                  <a:lnTo>
                    <a:pt x="594429" y="3050567"/>
                  </a:lnTo>
                  <a:lnTo>
                    <a:pt x="872169" y="2945844"/>
                  </a:lnTo>
                  <a:lnTo>
                    <a:pt x="872169" y="3679280"/>
                  </a:lnTo>
                  <a:lnTo>
                    <a:pt x="594429" y="3783976"/>
                  </a:lnTo>
                  <a:lnTo>
                    <a:pt x="442324" y="3810911"/>
                  </a:lnTo>
                  <a:lnTo>
                    <a:pt x="442324" y="3810916"/>
                  </a:lnTo>
                  <a:lnTo>
                    <a:pt x="442310" y="3810914"/>
                  </a:lnTo>
                  <a:lnTo>
                    <a:pt x="442295" y="3810916"/>
                  </a:lnTo>
                  <a:lnTo>
                    <a:pt x="442295" y="3810911"/>
                  </a:lnTo>
                  <a:lnTo>
                    <a:pt x="290190" y="3783976"/>
                  </a:lnTo>
                  <a:lnTo>
                    <a:pt x="0" y="3674587"/>
                  </a:lnTo>
                  <a:close/>
                  <a:moveTo>
                    <a:pt x="0" y="1950549"/>
                  </a:moveTo>
                  <a:lnTo>
                    <a:pt x="290190" y="2059966"/>
                  </a:lnTo>
                  <a:lnTo>
                    <a:pt x="442310" y="2086904"/>
                  </a:lnTo>
                  <a:lnTo>
                    <a:pt x="594429" y="2059966"/>
                  </a:lnTo>
                  <a:lnTo>
                    <a:pt x="872169" y="1955243"/>
                  </a:lnTo>
                  <a:lnTo>
                    <a:pt x="872169" y="2688680"/>
                  </a:lnTo>
                  <a:lnTo>
                    <a:pt x="594429" y="2793376"/>
                  </a:lnTo>
                  <a:lnTo>
                    <a:pt x="442324" y="2820311"/>
                  </a:lnTo>
                  <a:lnTo>
                    <a:pt x="442324" y="2820316"/>
                  </a:lnTo>
                  <a:lnTo>
                    <a:pt x="442310" y="2820314"/>
                  </a:lnTo>
                  <a:lnTo>
                    <a:pt x="442295" y="2820316"/>
                  </a:lnTo>
                  <a:lnTo>
                    <a:pt x="442295" y="2820311"/>
                  </a:lnTo>
                  <a:lnTo>
                    <a:pt x="290190" y="2793376"/>
                  </a:lnTo>
                  <a:lnTo>
                    <a:pt x="0" y="2683987"/>
                  </a:lnTo>
                  <a:close/>
                  <a:moveTo>
                    <a:pt x="0" y="972649"/>
                  </a:moveTo>
                  <a:lnTo>
                    <a:pt x="290190" y="1082066"/>
                  </a:lnTo>
                  <a:cubicBezTo>
                    <a:pt x="313920" y="1091031"/>
                    <a:pt x="338869" y="1097766"/>
                    <a:pt x="364428" y="1102260"/>
                  </a:cubicBezTo>
                  <a:lnTo>
                    <a:pt x="442310" y="1109005"/>
                  </a:lnTo>
                  <a:lnTo>
                    <a:pt x="520192" y="1102260"/>
                  </a:lnTo>
                  <a:cubicBezTo>
                    <a:pt x="545751" y="1097766"/>
                    <a:pt x="570700" y="1091031"/>
                    <a:pt x="594429" y="1082066"/>
                  </a:cubicBezTo>
                  <a:lnTo>
                    <a:pt x="872169" y="977343"/>
                  </a:lnTo>
                  <a:lnTo>
                    <a:pt x="872169" y="1710780"/>
                  </a:lnTo>
                  <a:lnTo>
                    <a:pt x="594429" y="1815476"/>
                  </a:lnTo>
                  <a:cubicBezTo>
                    <a:pt x="570700" y="1824440"/>
                    <a:pt x="545751" y="1831175"/>
                    <a:pt x="520192" y="1835669"/>
                  </a:cubicBezTo>
                  <a:lnTo>
                    <a:pt x="442324" y="1842414"/>
                  </a:lnTo>
                  <a:lnTo>
                    <a:pt x="442324" y="1842416"/>
                  </a:lnTo>
                  <a:lnTo>
                    <a:pt x="442310" y="1842415"/>
                  </a:lnTo>
                  <a:lnTo>
                    <a:pt x="442295" y="1842416"/>
                  </a:lnTo>
                  <a:lnTo>
                    <a:pt x="442295" y="1842414"/>
                  </a:lnTo>
                  <a:lnTo>
                    <a:pt x="364428" y="1835669"/>
                  </a:lnTo>
                  <a:cubicBezTo>
                    <a:pt x="338869" y="1831175"/>
                    <a:pt x="313920" y="1824440"/>
                    <a:pt x="290190" y="1815476"/>
                  </a:cubicBezTo>
                  <a:lnTo>
                    <a:pt x="0" y="1706087"/>
                  </a:lnTo>
                  <a:close/>
                  <a:moveTo>
                    <a:pt x="0" y="0"/>
                  </a:moveTo>
                  <a:lnTo>
                    <a:pt x="290190" y="109418"/>
                  </a:lnTo>
                  <a:cubicBezTo>
                    <a:pt x="313920" y="118429"/>
                    <a:pt x="338869" y="125164"/>
                    <a:pt x="364428" y="129646"/>
                  </a:cubicBezTo>
                  <a:lnTo>
                    <a:pt x="442310" y="136357"/>
                  </a:lnTo>
                  <a:lnTo>
                    <a:pt x="520192" y="129611"/>
                  </a:lnTo>
                  <a:cubicBezTo>
                    <a:pt x="545751" y="125117"/>
                    <a:pt x="570700" y="118382"/>
                    <a:pt x="594429" y="109418"/>
                  </a:cubicBezTo>
                  <a:lnTo>
                    <a:pt x="872169" y="4694"/>
                  </a:lnTo>
                  <a:lnTo>
                    <a:pt x="872169" y="738131"/>
                  </a:lnTo>
                  <a:lnTo>
                    <a:pt x="594429" y="842827"/>
                  </a:lnTo>
                  <a:cubicBezTo>
                    <a:pt x="570700" y="851791"/>
                    <a:pt x="545751" y="858526"/>
                    <a:pt x="520192" y="863020"/>
                  </a:cubicBezTo>
                  <a:lnTo>
                    <a:pt x="442324" y="869765"/>
                  </a:lnTo>
                  <a:lnTo>
                    <a:pt x="442324" y="869767"/>
                  </a:lnTo>
                  <a:lnTo>
                    <a:pt x="442310" y="869766"/>
                  </a:lnTo>
                  <a:lnTo>
                    <a:pt x="442295" y="869767"/>
                  </a:lnTo>
                  <a:lnTo>
                    <a:pt x="442295" y="869765"/>
                  </a:lnTo>
                  <a:lnTo>
                    <a:pt x="364428" y="863020"/>
                  </a:lnTo>
                  <a:cubicBezTo>
                    <a:pt x="338869" y="858526"/>
                    <a:pt x="313920" y="851791"/>
                    <a:pt x="290190" y="842827"/>
                  </a:cubicBezTo>
                  <a:lnTo>
                    <a:pt x="0" y="733438"/>
                  </a:lnTo>
                  <a:close/>
                </a:path>
              </a:pathLst>
            </a:custGeom>
            <a:solidFill>
              <a:srgbClr val="000000">
                <a:alpha val="24710"/>
              </a:srgbClr>
            </a:solid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 name="Google Shape;452;p33"/>
            <p:cNvSpPr/>
            <p:nvPr/>
          </p:nvSpPr>
          <p:spPr>
            <a:xfrm>
              <a:off x="1461870" y="4264295"/>
              <a:ext cx="676942" cy="1008504"/>
            </a:xfrm>
            <a:custGeom>
              <a:rect b="b" l="l" r="r" t="t"/>
              <a:pathLst>
                <a:path extrusionOk="0" h="21600" w="21509">
                  <a:moveTo>
                    <a:pt x="16675" y="5315"/>
                  </a:moveTo>
                  <a:lnTo>
                    <a:pt x="1755" y="1523"/>
                  </a:lnTo>
                  <a:cubicBezTo>
                    <a:pt x="477" y="1200"/>
                    <a:pt x="-91" y="585"/>
                    <a:pt x="12" y="0"/>
                  </a:cubicBezTo>
                  <a:lnTo>
                    <a:pt x="1" y="0"/>
                  </a:lnTo>
                  <a:lnTo>
                    <a:pt x="1" y="16350"/>
                  </a:lnTo>
                  <a:lnTo>
                    <a:pt x="173" y="16350"/>
                  </a:lnTo>
                  <a:cubicBezTo>
                    <a:pt x="425" y="16707"/>
                    <a:pt x="947" y="17028"/>
                    <a:pt x="1755" y="17232"/>
                  </a:cubicBezTo>
                  <a:lnTo>
                    <a:pt x="16675" y="21023"/>
                  </a:lnTo>
                  <a:cubicBezTo>
                    <a:pt x="18183" y="21407"/>
                    <a:pt x="19846" y="21600"/>
                    <a:pt x="21509" y="21600"/>
                  </a:cubicBezTo>
                  <a:lnTo>
                    <a:pt x="21509" y="5892"/>
                  </a:lnTo>
                  <a:cubicBezTo>
                    <a:pt x="19846" y="5892"/>
                    <a:pt x="18183" y="5699"/>
                    <a:pt x="16675" y="5315"/>
                  </a:cubicBezTo>
                  <a:close/>
                </a:path>
              </a:pathLst>
            </a:custGeom>
            <a:solidFill>
              <a:srgbClr val="F97EB1"/>
            </a:solid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 name="Google Shape;453;p33"/>
            <p:cNvSpPr/>
            <p:nvPr/>
          </p:nvSpPr>
          <p:spPr>
            <a:xfrm>
              <a:off x="2138765" y="4264295"/>
              <a:ext cx="676942" cy="1008504"/>
            </a:xfrm>
            <a:custGeom>
              <a:rect b="b" l="l" r="r" t="t"/>
              <a:pathLst>
                <a:path extrusionOk="0" h="21600" w="21509">
                  <a:moveTo>
                    <a:pt x="21497" y="0"/>
                  </a:moveTo>
                  <a:cubicBezTo>
                    <a:pt x="21600" y="588"/>
                    <a:pt x="21032" y="1200"/>
                    <a:pt x="19754" y="1523"/>
                  </a:cubicBezTo>
                  <a:lnTo>
                    <a:pt x="4834" y="5315"/>
                  </a:lnTo>
                  <a:cubicBezTo>
                    <a:pt x="3326" y="5699"/>
                    <a:pt x="1663" y="5892"/>
                    <a:pt x="0" y="5892"/>
                  </a:cubicBezTo>
                  <a:lnTo>
                    <a:pt x="0" y="21600"/>
                  </a:lnTo>
                  <a:cubicBezTo>
                    <a:pt x="1663" y="21600"/>
                    <a:pt x="3326" y="21407"/>
                    <a:pt x="4834" y="21023"/>
                  </a:cubicBezTo>
                  <a:lnTo>
                    <a:pt x="19754" y="17232"/>
                  </a:lnTo>
                  <a:cubicBezTo>
                    <a:pt x="20562" y="17025"/>
                    <a:pt x="21084" y="16707"/>
                    <a:pt x="21336" y="16350"/>
                  </a:cubicBezTo>
                  <a:lnTo>
                    <a:pt x="21508" y="16350"/>
                  </a:lnTo>
                  <a:lnTo>
                    <a:pt x="21508" y="0"/>
                  </a:lnTo>
                  <a:lnTo>
                    <a:pt x="21497" y="0"/>
                  </a:lnTo>
                  <a:close/>
                </a:path>
              </a:pathLst>
            </a:custGeom>
            <a:solidFill>
              <a:srgbClr val="F97EB1"/>
            </a:solid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 name="Google Shape;454;p33"/>
            <p:cNvSpPr/>
            <p:nvPr/>
          </p:nvSpPr>
          <p:spPr>
            <a:xfrm>
              <a:off x="1461870" y="5258886"/>
              <a:ext cx="676942" cy="1008504"/>
            </a:xfrm>
            <a:custGeom>
              <a:rect b="b" l="l" r="r" t="t"/>
              <a:pathLst>
                <a:path extrusionOk="0" h="21600" w="21509">
                  <a:moveTo>
                    <a:pt x="16675" y="5315"/>
                  </a:moveTo>
                  <a:lnTo>
                    <a:pt x="1755" y="1523"/>
                  </a:lnTo>
                  <a:cubicBezTo>
                    <a:pt x="477" y="1200"/>
                    <a:pt x="-91" y="585"/>
                    <a:pt x="12" y="0"/>
                  </a:cubicBezTo>
                  <a:lnTo>
                    <a:pt x="1" y="0"/>
                  </a:lnTo>
                  <a:lnTo>
                    <a:pt x="1" y="16350"/>
                  </a:lnTo>
                  <a:lnTo>
                    <a:pt x="173" y="16350"/>
                  </a:lnTo>
                  <a:cubicBezTo>
                    <a:pt x="425" y="16707"/>
                    <a:pt x="947" y="17028"/>
                    <a:pt x="1755" y="17232"/>
                  </a:cubicBezTo>
                  <a:lnTo>
                    <a:pt x="16675" y="21023"/>
                  </a:lnTo>
                  <a:cubicBezTo>
                    <a:pt x="18183" y="21407"/>
                    <a:pt x="19846" y="21600"/>
                    <a:pt x="21509" y="21600"/>
                  </a:cubicBezTo>
                  <a:lnTo>
                    <a:pt x="21509" y="5892"/>
                  </a:lnTo>
                  <a:cubicBezTo>
                    <a:pt x="19846" y="5892"/>
                    <a:pt x="18183" y="5699"/>
                    <a:pt x="16675" y="5315"/>
                  </a:cubicBezTo>
                  <a:close/>
                </a:path>
              </a:pathLst>
            </a:custGeom>
            <a:solidFill>
              <a:srgbClr val="A01D4D"/>
            </a:solid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 name="Google Shape;455;p33"/>
            <p:cNvSpPr/>
            <p:nvPr/>
          </p:nvSpPr>
          <p:spPr>
            <a:xfrm>
              <a:off x="2138765" y="5258886"/>
              <a:ext cx="676942" cy="1008504"/>
            </a:xfrm>
            <a:custGeom>
              <a:rect b="b" l="l" r="r" t="t"/>
              <a:pathLst>
                <a:path extrusionOk="0" h="21600" w="21509">
                  <a:moveTo>
                    <a:pt x="21497" y="0"/>
                  </a:moveTo>
                  <a:cubicBezTo>
                    <a:pt x="21600" y="588"/>
                    <a:pt x="21032" y="1200"/>
                    <a:pt x="19754" y="1523"/>
                  </a:cubicBezTo>
                  <a:lnTo>
                    <a:pt x="4834" y="5315"/>
                  </a:lnTo>
                  <a:cubicBezTo>
                    <a:pt x="3326" y="5699"/>
                    <a:pt x="1663" y="5892"/>
                    <a:pt x="0" y="5892"/>
                  </a:cubicBezTo>
                  <a:lnTo>
                    <a:pt x="0" y="21600"/>
                  </a:lnTo>
                  <a:cubicBezTo>
                    <a:pt x="1663" y="21600"/>
                    <a:pt x="3326" y="21407"/>
                    <a:pt x="4834" y="21023"/>
                  </a:cubicBezTo>
                  <a:lnTo>
                    <a:pt x="19754" y="17232"/>
                  </a:lnTo>
                  <a:cubicBezTo>
                    <a:pt x="20562" y="17025"/>
                    <a:pt x="21084" y="16707"/>
                    <a:pt x="21336" y="16350"/>
                  </a:cubicBezTo>
                  <a:lnTo>
                    <a:pt x="21508" y="16350"/>
                  </a:lnTo>
                  <a:lnTo>
                    <a:pt x="21508" y="0"/>
                  </a:lnTo>
                  <a:lnTo>
                    <a:pt x="21497" y="0"/>
                  </a:lnTo>
                  <a:close/>
                </a:path>
              </a:pathLst>
            </a:custGeom>
            <a:solidFill>
              <a:srgbClr val="A01D4D"/>
            </a:solid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 name="Google Shape;456;p33"/>
            <p:cNvSpPr/>
            <p:nvPr/>
          </p:nvSpPr>
          <p:spPr>
            <a:xfrm>
              <a:off x="1461870" y="3273695"/>
              <a:ext cx="676942" cy="1008504"/>
            </a:xfrm>
            <a:custGeom>
              <a:rect b="b" l="l" r="r" t="t"/>
              <a:pathLst>
                <a:path extrusionOk="0" h="21600" w="21509">
                  <a:moveTo>
                    <a:pt x="16675" y="5315"/>
                  </a:moveTo>
                  <a:lnTo>
                    <a:pt x="1755" y="1523"/>
                  </a:lnTo>
                  <a:cubicBezTo>
                    <a:pt x="477" y="1197"/>
                    <a:pt x="-91" y="585"/>
                    <a:pt x="12" y="0"/>
                  </a:cubicBezTo>
                  <a:lnTo>
                    <a:pt x="1" y="0"/>
                  </a:lnTo>
                  <a:lnTo>
                    <a:pt x="1" y="16350"/>
                  </a:lnTo>
                  <a:lnTo>
                    <a:pt x="173" y="16350"/>
                  </a:lnTo>
                  <a:cubicBezTo>
                    <a:pt x="425" y="16707"/>
                    <a:pt x="947" y="17028"/>
                    <a:pt x="1755" y="17232"/>
                  </a:cubicBezTo>
                  <a:lnTo>
                    <a:pt x="16675" y="21023"/>
                  </a:lnTo>
                  <a:cubicBezTo>
                    <a:pt x="18183" y="21407"/>
                    <a:pt x="19846" y="21600"/>
                    <a:pt x="21509" y="21600"/>
                  </a:cubicBezTo>
                  <a:lnTo>
                    <a:pt x="21509" y="5892"/>
                  </a:lnTo>
                  <a:cubicBezTo>
                    <a:pt x="19846" y="5892"/>
                    <a:pt x="18183" y="5699"/>
                    <a:pt x="16675" y="5315"/>
                  </a:cubicBezTo>
                  <a:close/>
                </a:path>
              </a:pathLst>
            </a:custGeom>
            <a:solidFill>
              <a:srgbClr val="A01D4D"/>
            </a:solid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 name="Google Shape;457;p33"/>
            <p:cNvSpPr/>
            <p:nvPr/>
          </p:nvSpPr>
          <p:spPr>
            <a:xfrm>
              <a:off x="2138765" y="3273695"/>
              <a:ext cx="676942" cy="1008504"/>
            </a:xfrm>
            <a:custGeom>
              <a:rect b="b" l="l" r="r" t="t"/>
              <a:pathLst>
                <a:path extrusionOk="0" h="21600" w="21509">
                  <a:moveTo>
                    <a:pt x="21497" y="0"/>
                  </a:moveTo>
                  <a:cubicBezTo>
                    <a:pt x="21600" y="588"/>
                    <a:pt x="21032" y="1200"/>
                    <a:pt x="19754" y="1523"/>
                  </a:cubicBezTo>
                  <a:lnTo>
                    <a:pt x="4834" y="5315"/>
                  </a:lnTo>
                  <a:cubicBezTo>
                    <a:pt x="3326" y="5699"/>
                    <a:pt x="1663" y="5892"/>
                    <a:pt x="0" y="5892"/>
                  </a:cubicBezTo>
                  <a:lnTo>
                    <a:pt x="0" y="21600"/>
                  </a:lnTo>
                  <a:cubicBezTo>
                    <a:pt x="1663" y="21600"/>
                    <a:pt x="3326" y="21407"/>
                    <a:pt x="4834" y="21023"/>
                  </a:cubicBezTo>
                  <a:lnTo>
                    <a:pt x="19754" y="17232"/>
                  </a:lnTo>
                  <a:cubicBezTo>
                    <a:pt x="20562" y="17028"/>
                    <a:pt x="21084" y="16707"/>
                    <a:pt x="21336" y="16350"/>
                  </a:cubicBezTo>
                  <a:lnTo>
                    <a:pt x="21508" y="16350"/>
                  </a:lnTo>
                  <a:lnTo>
                    <a:pt x="21508" y="0"/>
                  </a:lnTo>
                  <a:lnTo>
                    <a:pt x="21497" y="0"/>
                  </a:lnTo>
                  <a:close/>
                </a:path>
              </a:pathLst>
            </a:custGeom>
            <a:solidFill>
              <a:srgbClr val="A01D4D"/>
            </a:solid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 name="Google Shape;458;p33"/>
            <p:cNvSpPr/>
            <p:nvPr/>
          </p:nvSpPr>
          <p:spPr>
            <a:xfrm>
              <a:off x="1461870" y="2295795"/>
              <a:ext cx="676942" cy="1008504"/>
            </a:xfrm>
            <a:custGeom>
              <a:rect b="b" l="l" r="r" t="t"/>
              <a:pathLst>
                <a:path extrusionOk="0" h="21600" w="21509">
                  <a:moveTo>
                    <a:pt x="16675" y="5315"/>
                  </a:moveTo>
                  <a:lnTo>
                    <a:pt x="1755" y="1523"/>
                  </a:lnTo>
                  <a:cubicBezTo>
                    <a:pt x="477" y="1197"/>
                    <a:pt x="-91" y="585"/>
                    <a:pt x="12" y="0"/>
                  </a:cubicBezTo>
                  <a:lnTo>
                    <a:pt x="1" y="0"/>
                  </a:lnTo>
                  <a:lnTo>
                    <a:pt x="1" y="16350"/>
                  </a:lnTo>
                  <a:lnTo>
                    <a:pt x="173" y="16350"/>
                  </a:lnTo>
                  <a:cubicBezTo>
                    <a:pt x="425" y="16707"/>
                    <a:pt x="947" y="17028"/>
                    <a:pt x="1755" y="17232"/>
                  </a:cubicBezTo>
                  <a:lnTo>
                    <a:pt x="16675" y="21023"/>
                  </a:lnTo>
                  <a:cubicBezTo>
                    <a:pt x="18183" y="21407"/>
                    <a:pt x="19846" y="21600"/>
                    <a:pt x="21509" y="21600"/>
                  </a:cubicBezTo>
                  <a:lnTo>
                    <a:pt x="21509" y="5892"/>
                  </a:lnTo>
                  <a:cubicBezTo>
                    <a:pt x="19846" y="5892"/>
                    <a:pt x="18183" y="5699"/>
                    <a:pt x="16675" y="5315"/>
                  </a:cubicBezTo>
                  <a:close/>
                </a:path>
              </a:pathLst>
            </a:custGeom>
            <a:solidFill>
              <a:srgbClr val="F97EB1"/>
            </a:solid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 name="Google Shape;459;p33"/>
            <p:cNvSpPr/>
            <p:nvPr/>
          </p:nvSpPr>
          <p:spPr>
            <a:xfrm>
              <a:off x="2138765" y="2295795"/>
              <a:ext cx="676942" cy="1008504"/>
            </a:xfrm>
            <a:custGeom>
              <a:rect b="b" l="l" r="r" t="t"/>
              <a:pathLst>
                <a:path extrusionOk="0" h="21600" w="21509">
                  <a:moveTo>
                    <a:pt x="21497" y="0"/>
                  </a:moveTo>
                  <a:cubicBezTo>
                    <a:pt x="21600" y="588"/>
                    <a:pt x="21032" y="1200"/>
                    <a:pt x="19754" y="1523"/>
                  </a:cubicBezTo>
                  <a:lnTo>
                    <a:pt x="4834" y="5315"/>
                  </a:lnTo>
                  <a:cubicBezTo>
                    <a:pt x="3326" y="5699"/>
                    <a:pt x="1663" y="5892"/>
                    <a:pt x="0" y="5892"/>
                  </a:cubicBezTo>
                  <a:lnTo>
                    <a:pt x="0" y="21600"/>
                  </a:lnTo>
                  <a:cubicBezTo>
                    <a:pt x="1663" y="21600"/>
                    <a:pt x="3326" y="21407"/>
                    <a:pt x="4834" y="21023"/>
                  </a:cubicBezTo>
                  <a:lnTo>
                    <a:pt x="19754" y="17232"/>
                  </a:lnTo>
                  <a:cubicBezTo>
                    <a:pt x="20562" y="17025"/>
                    <a:pt x="21084" y="16707"/>
                    <a:pt x="21336" y="16350"/>
                  </a:cubicBezTo>
                  <a:lnTo>
                    <a:pt x="21508" y="16350"/>
                  </a:lnTo>
                  <a:lnTo>
                    <a:pt x="21508" y="0"/>
                  </a:lnTo>
                  <a:lnTo>
                    <a:pt x="21497" y="0"/>
                  </a:lnTo>
                  <a:close/>
                </a:path>
              </a:pathLst>
            </a:custGeom>
            <a:solidFill>
              <a:srgbClr val="F97EB1"/>
            </a:solid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 name="Google Shape;460;p33"/>
            <p:cNvSpPr/>
            <p:nvPr/>
          </p:nvSpPr>
          <p:spPr>
            <a:xfrm>
              <a:off x="1461870" y="1323146"/>
              <a:ext cx="676942" cy="1008504"/>
            </a:xfrm>
            <a:custGeom>
              <a:rect b="b" l="l" r="r" t="t"/>
              <a:pathLst>
                <a:path extrusionOk="0" h="21600" w="21509">
                  <a:moveTo>
                    <a:pt x="16675" y="5315"/>
                  </a:moveTo>
                  <a:lnTo>
                    <a:pt x="1755" y="1523"/>
                  </a:lnTo>
                  <a:cubicBezTo>
                    <a:pt x="477" y="1197"/>
                    <a:pt x="-91" y="585"/>
                    <a:pt x="12" y="0"/>
                  </a:cubicBezTo>
                  <a:lnTo>
                    <a:pt x="1" y="0"/>
                  </a:lnTo>
                  <a:lnTo>
                    <a:pt x="1" y="16350"/>
                  </a:lnTo>
                  <a:lnTo>
                    <a:pt x="173" y="16350"/>
                  </a:lnTo>
                  <a:cubicBezTo>
                    <a:pt x="425" y="16707"/>
                    <a:pt x="947" y="17028"/>
                    <a:pt x="1755" y="17232"/>
                  </a:cubicBezTo>
                  <a:lnTo>
                    <a:pt x="16675" y="21023"/>
                  </a:lnTo>
                  <a:cubicBezTo>
                    <a:pt x="18183" y="21407"/>
                    <a:pt x="19846" y="21600"/>
                    <a:pt x="21509" y="21600"/>
                  </a:cubicBezTo>
                  <a:lnTo>
                    <a:pt x="21509" y="5892"/>
                  </a:lnTo>
                  <a:cubicBezTo>
                    <a:pt x="19846" y="5892"/>
                    <a:pt x="18183" y="5701"/>
                    <a:pt x="16675" y="5315"/>
                  </a:cubicBezTo>
                  <a:close/>
                </a:path>
              </a:pathLst>
            </a:custGeom>
            <a:solidFill>
              <a:srgbClr val="A01D4D"/>
            </a:solid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 name="Google Shape;461;p33"/>
            <p:cNvSpPr/>
            <p:nvPr/>
          </p:nvSpPr>
          <p:spPr>
            <a:xfrm>
              <a:off x="2138765" y="1323146"/>
              <a:ext cx="676942" cy="1008504"/>
            </a:xfrm>
            <a:custGeom>
              <a:rect b="b" l="l" r="r" t="t"/>
              <a:pathLst>
                <a:path extrusionOk="0" h="21600" w="21509">
                  <a:moveTo>
                    <a:pt x="21497" y="0"/>
                  </a:moveTo>
                  <a:cubicBezTo>
                    <a:pt x="21600" y="588"/>
                    <a:pt x="21032" y="1200"/>
                    <a:pt x="19754" y="1523"/>
                  </a:cubicBezTo>
                  <a:lnTo>
                    <a:pt x="4834" y="5315"/>
                  </a:lnTo>
                  <a:cubicBezTo>
                    <a:pt x="3326" y="5699"/>
                    <a:pt x="1663" y="5892"/>
                    <a:pt x="0" y="5892"/>
                  </a:cubicBezTo>
                  <a:lnTo>
                    <a:pt x="0" y="21600"/>
                  </a:lnTo>
                  <a:cubicBezTo>
                    <a:pt x="1663" y="21600"/>
                    <a:pt x="3326" y="21407"/>
                    <a:pt x="4834" y="21023"/>
                  </a:cubicBezTo>
                  <a:lnTo>
                    <a:pt x="19754" y="17232"/>
                  </a:lnTo>
                  <a:cubicBezTo>
                    <a:pt x="20562" y="17028"/>
                    <a:pt x="21084" y="16707"/>
                    <a:pt x="21336" y="16350"/>
                  </a:cubicBezTo>
                  <a:lnTo>
                    <a:pt x="21508" y="16350"/>
                  </a:lnTo>
                  <a:lnTo>
                    <a:pt x="21508" y="0"/>
                  </a:lnTo>
                  <a:lnTo>
                    <a:pt x="21497" y="0"/>
                  </a:lnTo>
                  <a:close/>
                </a:path>
              </a:pathLst>
            </a:custGeom>
            <a:solidFill>
              <a:srgbClr val="A01D4D"/>
            </a:solid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 name="Google Shape;462;p33"/>
            <p:cNvSpPr txBox="1"/>
            <p:nvPr/>
          </p:nvSpPr>
          <p:spPr>
            <a:xfrm>
              <a:off x="1387284" y="1547843"/>
              <a:ext cx="822900" cy="646200"/>
            </a:xfrm>
            <a:prstGeom prst="rect">
              <a:avLst/>
            </a:prstGeom>
            <a:no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de-DE" sz="4400">
                  <a:solidFill>
                    <a:schemeClr val="lt1"/>
                  </a:solidFill>
                  <a:latin typeface="Calibri"/>
                  <a:ea typeface="Calibri"/>
                  <a:cs typeface="Calibri"/>
                  <a:sym typeface="Calibri"/>
                </a:rPr>
                <a:t>01</a:t>
              </a:r>
              <a:endParaRPr>
                <a:solidFill>
                  <a:schemeClr val="lt1"/>
                </a:solidFill>
              </a:endParaRPr>
            </a:p>
          </p:txBody>
        </p:sp>
        <p:sp>
          <p:nvSpPr>
            <p:cNvPr id="463" name="Google Shape;463;p33"/>
            <p:cNvSpPr txBox="1"/>
            <p:nvPr/>
          </p:nvSpPr>
          <p:spPr>
            <a:xfrm>
              <a:off x="1387284" y="2525446"/>
              <a:ext cx="822900" cy="646200"/>
            </a:xfrm>
            <a:prstGeom prst="rect">
              <a:avLst/>
            </a:prstGeom>
            <a:no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de-DE" sz="4400">
                  <a:solidFill>
                    <a:srgbClr val="343434"/>
                  </a:solidFill>
                  <a:latin typeface="Calibri"/>
                  <a:ea typeface="Calibri"/>
                  <a:cs typeface="Calibri"/>
                  <a:sym typeface="Calibri"/>
                </a:rPr>
                <a:t>02</a:t>
              </a:r>
              <a:endParaRPr/>
            </a:p>
          </p:txBody>
        </p:sp>
        <p:sp>
          <p:nvSpPr>
            <p:cNvPr id="464" name="Google Shape;464;p33"/>
            <p:cNvSpPr txBox="1"/>
            <p:nvPr/>
          </p:nvSpPr>
          <p:spPr>
            <a:xfrm>
              <a:off x="1387284" y="3503049"/>
              <a:ext cx="822900" cy="646200"/>
            </a:xfrm>
            <a:prstGeom prst="rect">
              <a:avLst/>
            </a:prstGeom>
            <a:no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de-DE" sz="4400">
                  <a:solidFill>
                    <a:srgbClr val="FFFFFF"/>
                  </a:solidFill>
                  <a:latin typeface="Calibri"/>
                  <a:ea typeface="Calibri"/>
                  <a:cs typeface="Calibri"/>
                  <a:sym typeface="Calibri"/>
                </a:rPr>
                <a:t>03</a:t>
              </a:r>
              <a:endParaRPr/>
            </a:p>
          </p:txBody>
        </p:sp>
        <p:sp>
          <p:nvSpPr>
            <p:cNvPr id="465" name="Google Shape;465;p33"/>
            <p:cNvSpPr txBox="1"/>
            <p:nvPr/>
          </p:nvSpPr>
          <p:spPr>
            <a:xfrm>
              <a:off x="1387284" y="4480652"/>
              <a:ext cx="822900" cy="646200"/>
            </a:xfrm>
            <a:prstGeom prst="rect">
              <a:avLst/>
            </a:prstGeom>
            <a:noFill/>
            <a:ln>
              <a:noFill/>
            </a:ln>
            <a:effectLst>
              <a:outerShdw blurRad="57150" rotWithShape="0" algn="bl" dir="5400000" dist="19050">
                <a:srgbClr val="000000">
                  <a:alpha val="50000"/>
                </a:srgbClr>
              </a:outerShdw>
            </a:effectLst>
          </p:spPr>
          <p:txBody>
            <a:bodyPr anchorCtr="0" anchor="ctr" bIns="45700" lIns="0" spcFirstLastPara="1" rIns="0" wrap="square" tIns="45700">
              <a:noAutofit/>
            </a:bodyPr>
            <a:lstStyle/>
            <a:p>
              <a:pPr indent="0" lvl="0" marL="0" marR="0" rtl="0" algn="ctr">
                <a:spcBef>
                  <a:spcPts val="0"/>
                </a:spcBef>
                <a:spcAft>
                  <a:spcPts val="0"/>
                </a:spcAft>
                <a:buNone/>
              </a:pPr>
              <a:r>
                <a:rPr b="1" lang="de-DE" sz="4400">
                  <a:solidFill>
                    <a:srgbClr val="343434"/>
                  </a:solidFill>
                  <a:latin typeface="Calibri"/>
                  <a:ea typeface="Calibri"/>
                  <a:cs typeface="Calibri"/>
                  <a:sym typeface="Calibri"/>
                </a:rPr>
                <a:t>04</a:t>
              </a:r>
              <a:endParaRPr/>
            </a:p>
          </p:txBody>
        </p:sp>
        <p:sp>
          <p:nvSpPr>
            <p:cNvPr id="466" name="Google Shape;466;p33"/>
            <p:cNvSpPr txBox="1"/>
            <p:nvPr/>
          </p:nvSpPr>
          <p:spPr>
            <a:xfrm>
              <a:off x="1387284" y="5458256"/>
              <a:ext cx="822900" cy="646200"/>
            </a:xfrm>
            <a:prstGeom prst="rect">
              <a:avLst/>
            </a:prstGeom>
            <a:noFill/>
            <a:ln>
              <a:noFill/>
            </a:ln>
            <a:effectLst>
              <a:outerShdw blurRad="57150" rotWithShape="0" algn="bl" dir="5400000" dist="19050">
                <a:srgbClr val="000000">
                  <a:alpha val="50000"/>
                </a:srgbClr>
              </a:outerShdw>
            </a:effectLst>
          </p:spPr>
          <p:txBody>
            <a:bodyPr anchorCtr="0" anchor="ctr" bIns="45700" lIns="0" spcFirstLastPara="1" rIns="0" wrap="square" tIns="45700">
              <a:noAutofit/>
            </a:bodyPr>
            <a:lstStyle/>
            <a:p>
              <a:pPr indent="0" lvl="0" marL="0" marR="0" rtl="0" algn="ctr">
                <a:spcBef>
                  <a:spcPts val="0"/>
                </a:spcBef>
                <a:spcAft>
                  <a:spcPts val="0"/>
                </a:spcAft>
                <a:buNone/>
              </a:pPr>
              <a:r>
                <a:rPr b="1" lang="de-DE" sz="4400">
                  <a:solidFill>
                    <a:schemeClr val="lt1"/>
                  </a:solidFill>
                  <a:latin typeface="Calibri"/>
                  <a:ea typeface="Calibri"/>
                  <a:cs typeface="Calibri"/>
                  <a:sym typeface="Calibri"/>
                </a:rPr>
                <a:t>05</a:t>
              </a:r>
              <a:endParaRPr>
                <a:solidFill>
                  <a:schemeClr val="lt1"/>
                </a:solidFill>
              </a:endParaRPr>
            </a:p>
          </p:txBody>
        </p:sp>
      </p:grpSp>
      <p:grpSp>
        <p:nvGrpSpPr>
          <p:cNvPr id="467" name="Google Shape;467;p33"/>
          <p:cNvGrpSpPr/>
          <p:nvPr/>
        </p:nvGrpSpPr>
        <p:grpSpPr>
          <a:xfrm>
            <a:off x="2843269" y="796079"/>
            <a:ext cx="3631531" cy="1445846"/>
            <a:chOff x="4219461" y="954894"/>
            <a:chExt cx="3631531" cy="1445846"/>
          </a:xfrm>
        </p:grpSpPr>
        <p:grpSp>
          <p:nvGrpSpPr>
            <p:cNvPr id="468" name="Google Shape;468;p33"/>
            <p:cNvGrpSpPr/>
            <p:nvPr/>
          </p:nvGrpSpPr>
          <p:grpSpPr>
            <a:xfrm>
              <a:off x="4442692" y="954894"/>
              <a:ext cx="3408300" cy="1445846"/>
              <a:chOff x="8929779" y="1311025"/>
              <a:chExt cx="3408300" cy="1445846"/>
            </a:xfrm>
          </p:grpSpPr>
          <p:sp>
            <p:nvSpPr>
              <p:cNvPr id="469" name="Google Shape;469;p33"/>
              <p:cNvSpPr txBox="1"/>
              <p:nvPr/>
            </p:nvSpPr>
            <p:spPr>
              <a:xfrm>
                <a:off x="8966665" y="1311025"/>
                <a:ext cx="2937000" cy="461700"/>
              </a:xfrm>
              <a:prstGeom prst="rect">
                <a:avLst/>
              </a:prstGeom>
              <a:noFill/>
              <a:ln>
                <a:noFill/>
              </a:ln>
            </p:spPr>
            <p:txBody>
              <a:bodyPr anchorCtr="0" anchor="b" bIns="45700" lIns="0" spcFirstLastPara="1" rIns="0" wrap="square" tIns="45700">
                <a:noAutofit/>
              </a:bodyPr>
              <a:lstStyle/>
              <a:p>
                <a:pPr indent="0" lvl="0" marL="0" marR="0" rtl="0" algn="l">
                  <a:spcBef>
                    <a:spcPts val="0"/>
                  </a:spcBef>
                  <a:spcAft>
                    <a:spcPts val="0"/>
                  </a:spcAft>
                  <a:buNone/>
                </a:pPr>
                <a:r>
                  <a:rPr b="1" lang="de-DE" sz="2300">
                    <a:latin typeface="Times New Roman"/>
                    <a:ea typeface="Times New Roman"/>
                    <a:cs typeface="Times New Roman"/>
                    <a:sym typeface="Times New Roman"/>
                  </a:rPr>
                  <a:t>Known Quantities</a:t>
                </a:r>
                <a:endParaRPr sz="2300">
                  <a:latin typeface="Times New Roman"/>
                  <a:ea typeface="Times New Roman"/>
                  <a:cs typeface="Times New Roman"/>
                  <a:sym typeface="Times New Roman"/>
                </a:endParaRPr>
              </a:p>
            </p:txBody>
          </p:sp>
          <p:sp>
            <p:nvSpPr>
              <p:cNvPr id="470" name="Google Shape;470;p33"/>
              <p:cNvSpPr txBox="1"/>
              <p:nvPr/>
            </p:nvSpPr>
            <p:spPr>
              <a:xfrm>
                <a:off x="8929779" y="1925871"/>
                <a:ext cx="3408300" cy="831000"/>
              </a:xfrm>
              <a:prstGeom prst="rect">
                <a:avLst/>
              </a:prstGeom>
              <a:noFill/>
              <a:ln>
                <a:noFill/>
              </a:ln>
            </p:spPr>
            <p:txBody>
              <a:bodyPr anchorCtr="0" anchor="t" bIns="45700" lIns="0" spcFirstLastPara="1" rIns="0" wrap="square" tIns="45700">
                <a:noAutofit/>
              </a:bodyPr>
              <a:lstStyle/>
              <a:p>
                <a:pPr indent="-311150" lvl="0" marL="457200" marR="0" rtl="0" algn="l">
                  <a:spcBef>
                    <a:spcPts val="0"/>
                  </a:spcBef>
                  <a:spcAft>
                    <a:spcPts val="0"/>
                  </a:spcAft>
                  <a:buClr>
                    <a:schemeClr val="dk1"/>
                  </a:buClr>
                  <a:buSzPts val="1300"/>
                  <a:buFont typeface="Times New Roman"/>
                  <a:buChar char="❖"/>
                </a:pPr>
                <a:r>
                  <a:rPr lang="de-DE" sz="1300">
                    <a:solidFill>
                      <a:schemeClr val="dk1"/>
                    </a:solidFill>
                    <a:latin typeface="Times New Roman"/>
                    <a:ea typeface="Times New Roman"/>
                    <a:cs typeface="Times New Roman"/>
                    <a:sym typeface="Times New Roman"/>
                  </a:rPr>
                  <a:t>The distance between the centre of the wheels (wheel base) is known</a:t>
                </a:r>
                <a:endParaRPr sz="1300">
                  <a:solidFill>
                    <a:schemeClr val="dk1"/>
                  </a:solidFill>
                  <a:latin typeface="Times New Roman"/>
                  <a:ea typeface="Times New Roman"/>
                  <a:cs typeface="Times New Roman"/>
                  <a:sym typeface="Times New Roman"/>
                </a:endParaRPr>
              </a:p>
              <a:p>
                <a:pPr indent="-311150" lvl="0" marL="457200" marR="0" rtl="0" algn="l">
                  <a:spcBef>
                    <a:spcPts val="0"/>
                  </a:spcBef>
                  <a:spcAft>
                    <a:spcPts val="0"/>
                  </a:spcAft>
                  <a:buClr>
                    <a:schemeClr val="dk1"/>
                  </a:buClr>
                  <a:buSzPts val="1300"/>
                  <a:buFont typeface="Times New Roman"/>
                  <a:buChar char="❖"/>
                </a:pPr>
                <a:r>
                  <a:rPr lang="de-DE" sz="1300">
                    <a:solidFill>
                      <a:schemeClr val="dk1"/>
                    </a:solidFill>
                    <a:latin typeface="Times New Roman"/>
                    <a:ea typeface="Times New Roman"/>
                    <a:cs typeface="Times New Roman"/>
                    <a:sym typeface="Times New Roman"/>
                  </a:rPr>
                  <a:t>The Min and Max value Ground </a:t>
                </a:r>
                <a:r>
                  <a:rPr lang="de-DE" sz="1300">
                    <a:solidFill>
                      <a:schemeClr val="dk1"/>
                    </a:solidFill>
                    <a:latin typeface="Times New Roman"/>
                    <a:ea typeface="Times New Roman"/>
                    <a:cs typeface="Times New Roman"/>
                    <a:sym typeface="Times New Roman"/>
                  </a:rPr>
                  <a:t>clearance to be fixed by the user</a:t>
                </a:r>
                <a:endParaRPr sz="1300">
                  <a:solidFill>
                    <a:schemeClr val="dk1"/>
                  </a:solidFill>
                  <a:latin typeface="Times New Roman"/>
                  <a:ea typeface="Times New Roman"/>
                  <a:cs typeface="Times New Roman"/>
                  <a:sym typeface="Times New Roman"/>
                </a:endParaRPr>
              </a:p>
            </p:txBody>
          </p:sp>
        </p:grpSp>
        <p:cxnSp>
          <p:nvCxnSpPr>
            <p:cNvPr id="471" name="Google Shape;471;p33"/>
            <p:cNvCxnSpPr/>
            <p:nvPr/>
          </p:nvCxnSpPr>
          <p:spPr>
            <a:xfrm>
              <a:off x="4219461" y="1115590"/>
              <a:ext cx="0" cy="1280100"/>
            </a:xfrm>
            <a:prstGeom prst="straightConnector1">
              <a:avLst/>
            </a:prstGeom>
            <a:noFill/>
            <a:ln cap="flat" cmpd="sng" w="76200">
              <a:solidFill>
                <a:srgbClr val="A01D4D"/>
              </a:solidFill>
              <a:prstDash val="solid"/>
              <a:miter lim="800000"/>
              <a:headEnd len="sm" w="sm" type="none"/>
              <a:tailEnd len="sm" w="sm" type="none"/>
            </a:ln>
            <a:effectLst>
              <a:outerShdw blurRad="57150" rotWithShape="0" algn="bl" dir="5400000" dist="19050">
                <a:srgbClr val="000000">
                  <a:alpha val="50000"/>
                </a:srgbClr>
              </a:outerShdw>
            </a:effectLst>
          </p:spPr>
        </p:cxnSp>
      </p:grpSp>
      <p:grpSp>
        <p:nvGrpSpPr>
          <p:cNvPr id="472" name="Google Shape;472;p33"/>
          <p:cNvGrpSpPr/>
          <p:nvPr/>
        </p:nvGrpSpPr>
        <p:grpSpPr>
          <a:xfrm>
            <a:off x="2843269" y="2692859"/>
            <a:ext cx="3284267" cy="1429156"/>
            <a:chOff x="4219461" y="971594"/>
            <a:chExt cx="3284267" cy="1429156"/>
          </a:xfrm>
        </p:grpSpPr>
        <p:grpSp>
          <p:nvGrpSpPr>
            <p:cNvPr id="473" name="Google Shape;473;p33"/>
            <p:cNvGrpSpPr/>
            <p:nvPr/>
          </p:nvGrpSpPr>
          <p:grpSpPr>
            <a:xfrm>
              <a:off x="4442685" y="971594"/>
              <a:ext cx="3061043" cy="1429156"/>
              <a:chOff x="8929772" y="1327725"/>
              <a:chExt cx="3061043" cy="1429156"/>
            </a:xfrm>
          </p:grpSpPr>
          <p:sp>
            <p:nvSpPr>
              <p:cNvPr id="474" name="Google Shape;474;p33"/>
              <p:cNvSpPr txBox="1"/>
              <p:nvPr/>
            </p:nvSpPr>
            <p:spPr>
              <a:xfrm>
                <a:off x="9053815" y="1327725"/>
                <a:ext cx="2937000" cy="461700"/>
              </a:xfrm>
              <a:prstGeom prst="rect">
                <a:avLst/>
              </a:prstGeom>
              <a:noFill/>
              <a:ln>
                <a:noFill/>
              </a:ln>
            </p:spPr>
            <p:txBody>
              <a:bodyPr anchorCtr="0" anchor="b" bIns="45700" lIns="0" spcFirstLastPara="1" rIns="0" wrap="square" tIns="45700">
                <a:noAutofit/>
              </a:bodyPr>
              <a:lstStyle/>
              <a:p>
                <a:pPr indent="0" lvl="0" marL="0" marR="0" rtl="0" algn="l">
                  <a:spcBef>
                    <a:spcPts val="0"/>
                  </a:spcBef>
                  <a:spcAft>
                    <a:spcPts val="0"/>
                  </a:spcAft>
                  <a:buNone/>
                </a:pPr>
                <a:r>
                  <a:rPr b="1" lang="de-DE" sz="2300">
                    <a:latin typeface="Times New Roman"/>
                    <a:ea typeface="Times New Roman"/>
                    <a:cs typeface="Times New Roman"/>
                    <a:sym typeface="Times New Roman"/>
                  </a:rPr>
                  <a:t>Breakover Angle</a:t>
                </a:r>
                <a:endParaRPr sz="2300">
                  <a:latin typeface="Times New Roman"/>
                  <a:ea typeface="Times New Roman"/>
                  <a:cs typeface="Times New Roman"/>
                  <a:sym typeface="Times New Roman"/>
                </a:endParaRPr>
              </a:p>
            </p:txBody>
          </p:sp>
          <p:sp>
            <p:nvSpPr>
              <p:cNvPr id="475" name="Google Shape;475;p33"/>
              <p:cNvSpPr txBox="1"/>
              <p:nvPr/>
            </p:nvSpPr>
            <p:spPr>
              <a:xfrm>
                <a:off x="8929772" y="1925881"/>
                <a:ext cx="2929200" cy="831000"/>
              </a:xfrm>
              <a:prstGeom prst="rect">
                <a:avLst/>
              </a:prstGeom>
              <a:noFill/>
              <a:ln>
                <a:noFill/>
              </a:ln>
            </p:spPr>
            <p:txBody>
              <a:bodyPr anchorCtr="0" anchor="t" bIns="45700" lIns="0" spcFirstLastPara="1" rIns="0" wrap="square" tIns="45700">
                <a:noAutofit/>
              </a:bodyPr>
              <a:lstStyle/>
              <a:p>
                <a:pPr indent="-311150" lvl="0" marL="457200" marR="0" rtl="0" algn="l">
                  <a:spcBef>
                    <a:spcPts val="0"/>
                  </a:spcBef>
                  <a:spcAft>
                    <a:spcPts val="0"/>
                  </a:spcAft>
                  <a:buClr>
                    <a:schemeClr val="dk1"/>
                  </a:buClr>
                  <a:buSzPts val="1300"/>
                  <a:buFont typeface="Times New Roman"/>
                  <a:buChar char="❖"/>
                </a:pPr>
                <a:r>
                  <a:rPr lang="de-DE" sz="1300">
                    <a:solidFill>
                      <a:schemeClr val="dk1"/>
                    </a:solidFill>
                    <a:latin typeface="Times New Roman"/>
                    <a:ea typeface="Times New Roman"/>
                    <a:cs typeface="Times New Roman"/>
                    <a:sym typeface="Times New Roman"/>
                  </a:rPr>
                  <a:t>Breakover angle -  angle between the front and rear wheels, measured from the lowest point on the vehicle's undercarriage to the ground</a:t>
                </a:r>
                <a:endParaRPr sz="13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p:txBody>
          </p:sp>
        </p:grpSp>
        <p:cxnSp>
          <p:nvCxnSpPr>
            <p:cNvPr id="476" name="Google Shape;476;p33"/>
            <p:cNvCxnSpPr/>
            <p:nvPr/>
          </p:nvCxnSpPr>
          <p:spPr>
            <a:xfrm>
              <a:off x="4219461" y="1115590"/>
              <a:ext cx="0" cy="1280100"/>
            </a:xfrm>
            <a:prstGeom prst="straightConnector1">
              <a:avLst/>
            </a:prstGeom>
            <a:noFill/>
            <a:ln cap="flat" cmpd="sng" w="76200">
              <a:solidFill>
                <a:srgbClr val="A01D4D"/>
              </a:solidFill>
              <a:prstDash val="solid"/>
              <a:miter lim="800000"/>
              <a:headEnd len="sm" w="sm" type="none"/>
              <a:tailEnd len="sm" w="sm" type="none"/>
            </a:ln>
            <a:effectLst>
              <a:outerShdw blurRad="57150" rotWithShape="0" algn="bl" dir="5400000" dist="19050">
                <a:srgbClr val="000000">
                  <a:alpha val="50000"/>
                </a:srgbClr>
              </a:outerShdw>
            </a:effectLst>
          </p:spPr>
        </p:cxnSp>
      </p:grpSp>
      <p:grpSp>
        <p:nvGrpSpPr>
          <p:cNvPr id="477" name="Google Shape;477;p33"/>
          <p:cNvGrpSpPr/>
          <p:nvPr/>
        </p:nvGrpSpPr>
        <p:grpSpPr>
          <a:xfrm>
            <a:off x="2843269" y="4617890"/>
            <a:ext cx="3854731" cy="1460410"/>
            <a:chOff x="4219461" y="940344"/>
            <a:chExt cx="3854731" cy="1460410"/>
          </a:xfrm>
        </p:grpSpPr>
        <p:grpSp>
          <p:nvGrpSpPr>
            <p:cNvPr id="478" name="Google Shape;478;p33"/>
            <p:cNvGrpSpPr/>
            <p:nvPr/>
          </p:nvGrpSpPr>
          <p:grpSpPr>
            <a:xfrm>
              <a:off x="4442692" y="940344"/>
              <a:ext cx="3631500" cy="1460410"/>
              <a:chOff x="8929779" y="1296475"/>
              <a:chExt cx="3631500" cy="1460410"/>
            </a:xfrm>
          </p:grpSpPr>
          <p:sp>
            <p:nvSpPr>
              <p:cNvPr id="479" name="Google Shape;479;p33"/>
              <p:cNvSpPr txBox="1"/>
              <p:nvPr/>
            </p:nvSpPr>
            <p:spPr>
              <a:xfrm>
                <a:off x="9070915" y="1296475"/>
                <a:ext cx="2937000" cy="461700"/>
              </a:xfrm>
              <a:prstGeom prst="rect">
                <a:avLst/>
              </a:prstGeom>
              <a:noFill/>
              <a:ln>
                <a:noFill/>
              </a:ln>
            </p:spPr>
            <p:txBody>
              <a:bodyPr anchorCtr="0" anchor="b" bIns="45700" lIns="0" spcFirstLastPara="1" rIns="0" wrap="square" tIns="45700">
                <a:noAutofit/>
              </a:bodyPr>
              <a:lstStyle/>
              <a:p>
                <a:pPr indent="0" lvl="0" marL="0" marR="0" rtl="0" algn="l">
                  <a:spcBef>
                    <a:spcPts val="0"/>
                  </a:spcBef>
                  <a:spcAft>
                    <a:spcPts val="0"/>
                  </a:spcAft>
                  <a:buNone/>
                </a:pPr>
                <a:r>
                  <a:rPr b="1" lang="de-DE" sz="2300">
                    <a:latin typeface="Times New Roman"/>
                    <a:ea typeface="Times New Roman"/>
                    <a:cs typeface="Times New Roman"/>
                    <a:sym typeface="Times New Roman"/>
                  </a:rPr>
                  <a:t>Actuators</a:t>
                </a:r>
                <a:endParaRPr sz="2300">
                  <a:latin typeface="Times New Roman"/>
                  <a:ea typeface="Times New Roman"/>
                  <a:cs typeface="Times New Roman"/>
                  <a:sym typeface="Times New Roman"/>
                </a:endParaRPr>
              </a:p>
            </p:txBody>
          </p:sp>
          <p:sp>
            <p:nvSpPr>
              <p:cNvPr id="480" name="Google Shape;480;p33"/>
              <p:cNvSpPr txBox="1"/>
              <p:nvPr/>
            </p:nvSpPr>
            <p:spPr>
              <a:xfrm>
                <a:off x="8929779" y="1925885"/>
                <a:ext cx="3631500" cy="831000"/>
              </a:xfrm>
              <a:prstGeom prst="rect">
                <a:avLst/>
              </a:prstGeom>
              <a:noFill/>
              <a:ln>
                <a:noFill/>
              </a:ln>
            </p:spPr>
            <p:txBody>
              <a:bodyPr anchorCtr="0" anchor="t" bIns="45700" lIns="0" spcFirstLastPara="1" rIns="0" wrap="square" tIns="45700">
                <a:noAutofit/>
              </a:bodyPr>
              <a:lstStyle/>
              <a:p>
                <a:pPr indent="-311150" lvl="0" marL="457200" rtl="0" algn="l">
                  <a:spcBef>
                    <a:spcPts val="0"/>
                  </a:spcBef>
                  <a:spcAft>
                    <a:spcPts val="0"/>
                  </a:spcAft>
                  <a:buClr>
                    <a:schemeClr val="dk1"/>
                  </a:buClr>
                  <a:buSzPts val="1300"/>
                  <a:buFont typeface="Times New Roman"/>
                  <a:buChar char="❖"/>
                </a:pPr>
                <a:r>
                  <a:rPr lang="de-DE" sz="1300">
                    <a:solidFill>
                      <a:schemeClr val="dk1"/>
                    </a:solidFill>
                    <a:latin typeface="Times New Roman"/>
                    <a:ea typeface="Times New Roman"/>
                    <a:cs typeface="Times New Roman"/>
                    <a:sym typeface="Times New Roman"/>
                  </a:rPr>
                  <a:t>Actuators (hydraulic, pneumatic, or electric) raise or lower the vehicle's chassis based on the breakover angle determined for that particular surface.</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lang="de-DE" sz="1300">
                    <a:solidFill>
                      <a:schemeClr val="dk1"/>
                    </a:solidFill>
                    <a:latin typeface="Times New Roman"/>
                    <a:ea typeface="Times New Roman"/>
                    <a:cs typeface="Times New Roman"/>
                    <a:sym typeface="Times New Roman"/>
                  </a:rPr>
                  <a:t>Breakover angle is more for irregular surface than regular surface.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3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p:txBody>
          </p:sp>
        </p:grpSp>
        <p:cxnSp>
          <p:nvCxnSpPr>
            <p:cNvPr id="481" name="Google Shape;481;p33"/>
            <p:cNvCxnSpPr/>
            <p:nvPr/>
          </p:nvCxnSpPr>
          <p:spPr>
            <a:xfrm>
              <a:off x="4219461" y="1115590"/>
              <a:ext cx="0" cy="1280100"/>
            </a:xfrm>
            <a:prstGeom prst="straightConnector1">
              <a:avLst/>
            </a:prstGeom>
            <a:noFill/>
            <a:ln cap="flat" cmpd="sng" w="76200">
              <a:solidFill>
                <a:srgbClr val="A01D4D"/>
              </a:solidFill>
              <a:prstDash val="solid"/>
              <a:miter lim="800000"/>
              <a:headEnd len="sm" w="sm" type="none"/>
              <a:tailEnd len="sm" w="sm" type="none"/>
            </a:ln>
            <a:effectLst>
              <a:outerShdw blurRad="57150" rotWithShape="0" algn="bl" dir="5400000" dist="19050">
                <a:srgbClr val="000000">
                  <a:alpha val="50000"/>
                </a:srgbClr>
              </a:outerShdw>
            </a:effectLst>
          </p:spPr>
        </p:cxnSp>
      </p:grpSp>
      <p:grpSp>
        <p:nvGrpSpPr>
          <p:cNvPr id="482" name="Google Shape;482;p33"/>
          <p:cNvGrpSpPr/>
          <p:nvPr/>
        </p:nvGrpSpPr>
        <p:grpSpPr>
          <a:xfrm>
            <a:off x="6920922" y="3763099"/>
            <a:ext cx="3321754" cy="1298956"/>
            <a:chOff x="4219461" y="1101794"/>
            <a:chExt cx="3321754" cy="1298956"/>
          </a:xfrm>
        </p:grpSpPr>
        <p:grpSp>
          <p:nvGrpSpPr>
            <p:cNvPr id="483" name="Google Shape;483;p33"/>
            <p:cNvGrpSpPr/>
            <p:nvPr/>
          </p:nvGrpSpPr>
          <p:grpSpPr>
            <a:xfrm>
              <a:off x="4442685" y="1101794"/>
              <a:ext cx="3098530" cy="1298956"/>
              <a:chOff x="8929772" y="1457925"/>
              <a:chExt cx="3098530" cy="1298956"/>
            </a:xfrm>
          </p:grpSpPr>
          <p:sp>
            <p:nvSpPr>
              <p:cNvPr id="484" name="Google Shape;484;p33"/>
              <p:cNvSpPr txBox="1"/>
              <p:nvPr/>
            </p:nvSpPr>
            <p:spPr>
              <a:xfrm>
                <a:off x="9091302" y="1457925"/>
                <a:ext cx="2937000" cy="461700"/>
              </a:xfrm>
              <a:prstGeom prst="rect">
                <a:avLst/>
              </a:prstGeom>
              <a:noFill/>
              <a:ln>
                <a:noFill/>
              </a:ln>
            </p:spPr>
            <p:txBody>
              <a:bodyPr anchorCtr="0" anchor="b" bIns="45700" lIns="0" spcFirstLastPara="1" rIns="0" wrap="square" tIns="45700">
                <a:noAutofit/>
              </a:bodyPr>
              <a:lstStyle/>
              <a:p>
                <a:pPr indent="0" lvl="0" marL="0" marR="0" rtl="0" algn="l">
                  <a:spcBef>
                    <a:spcPts val="0"/>
                  </a:spcBef>
                  <a:spcAft>
                    <a:spcPts val="0"/>
                  </a:spcAft>
                  <a:buNone/>
                </a:pPr>
                <a:r>
                  <a:rPr b="1" lang="de-DE" sz="2300">
                    <a:latin typeface="Times New Roman"/>
                    <a:ea typeface="Times New Roman"/>
                    <a:cs typeface="Times New Roman"/>
                    <a:sym typeface="Times New Roman"/>
                  </a:rPr>
                  <a:t>Formula</a:t>
                </a:r>
                <a:endParaRPr b="1" sz="2300">
                  <a:latin typeface="Times New Roman"/>
                  <a:ea typeface="Times New Roman"/>
                  <a:cs typeface="Times New Roman"/>
                  <a:sym typeface="Times New Roman"/>
                </a:endParaRPr>
              </a:p>
            </p:txBody>
          </p:sp>
          <p:sp>
            <p:nvSpPr>
              <p:cNvPr id="485" name="Google Shape;485;p33"/>
              <p:cNvSpPr txBox="1"/>
              <p:nvPr/>
            </p:nvSpPr>
            <p:spPr>
              <a:xfrm>
                <a:off x="8929772" y="1925881"/>
                <a:ext cx="2929200" cy="831000"/>
              </a:xfrm>
              <a:prstGeom prst="rect">
                <a:avLst/>
              </a:prstGeom>
              <a:noFill/>
              <a:ln>
                <a:noFill/>
              </a:ln>
            </p:spPr>
            <p:txBody>
              <a:bodyPr anchorCtr="0" anchor="t" bIns="45700" lIns="0" spcFirstLastPara="1" rIns="0" wrap="square" tIns="45700">
                <a:noAutofit/>
              </a:bodyPr>
              <a:lstStyle/>
              <a:p>
                <a:pPr indent="0" lvl="0" marL="0" marR="0" rtl="0" algn="just">
                  <a:spcBef>
                    <a:spcPts val="0"/>
                  </a:spcBef>
                  <a:spcAft>
                    <a:spcPts val="0"/>
                  </a:spcAft>
                  <a:buNone/>
                </a:pPr>
                <a:r>
                  <a:t/>
                </a:r>
                <a:endParaRPr sz="1200">
                  <a:solidFill>
                    <a:srgbClr val="595959"/>
                  </a:solidFill>
                  <a:latin typeface="Calibri"/>
                  <a:ea typeface="Calibri"/>
                  <a:cs typeface="Calibri"/>
                  <a:sym typeface="Calibri"/>
                </a:endParaRPr>
              </a:p>
            </p:txBody>
          </p:sp>
        </p:grpSp>
        <p:cxnSp>
          <p:nvCxnSpPr>
            <p:cNvPr id="486" name="Google Shape;486;p33"/>
            <p:cNvCxnSpPr/>
            <p:nvPr/>
          </p:nvCxnSpPr>
          <p:spPr>
            <a:xfrm>
              <a:off x="4219461" y="1115590"/>
              <a:ext cx="0" cy="1280100"/>
            </a:xfrm>
            <a:prstGeom prst="straightConnector1">
              <a:avLst/>
            </a:prstGeom>
            <a:noFill/>
            <a:ln cap="flat" cmpd="sng" w="76200">
              <a:solidFill>
                <a:srgbClr val="F97EB1"/>
              </a:solidFill>
              <a:prstDash val="solid"/>
              <a:miter lim="800000"/>
              <a:headEnd len="sm" w="sm" type="none"/>
              <a:tailEnd len="sm" w="sm" type="none"/>
            </a:ln>
            <a:effectLst>
              <a:outerShdw blurRad="57150" rotWithShape="0" algn="bl" dir="5400000" dist="19050">
                <a:srgbClr val="000000">
                  <a:alpha val="50000"/>
                </a:srgbClr>
              </a:outerShdw>
            </a:effectLst>
          </p:spPr>
        </p:cxnSp>
      </p:grpSp>
      <p:grpSp>
        <p:nvGrpSpPr>
          <p:cNvPr id="487" name="Google Shape;487;p33"/>
          <p:cNvGrpSpPr/>
          <p:nvPr/>
        </p:nvGrpSpPr>
        <p:grpSpPr>
          <a:xfrm>
            <a:off x="6920922" y="1722494"/>
            <a:ext cx="3450629" cy="1459481"/>
            <a:chOff x="4219461" y="941269"/>
            <a:chExt cx="3450629" cy="1459481"/>
          </a:xfrm>
        </p:grpSpPr>
        <p:grpSp>
          <p:nvGrpSpPr>
            <p:cNvPr id="488" name="Google Shape;488;p33"/>
            <p:cNvGrpSpPr/>
            <p:nvPr/>
          </p:nvGrpSpPr>
          <p:grpSpPr>
            <a:xfrm>
              <a:off x="4442690" y="941269"/>
              <a:ext cx="3227400" cy="1459481"/>
              <a:chOff x="8929777" y="1297400"/>
              <a:chExt cx="3227400" cy="1459481"/>
            </a:xfrm>
          </p:grpSpPr>
          <p:sp>
            <p:nvSpPr>
              <p:cNvPr id="489" name="Google Shape;489;p33"/>
              <p:cNvSpPr txBox="1"/>
              <p:nvPr/>
            </p:nvSpPr>
            <p:spPr>
              <a:xfrm>
                <a:off x="9074977" y="1297400"/>
                <a:ext cx="2937000" cy="461700"/>
              </a:xfrm>
              <a:prstGeom prst="rect">
                <a:avLst/>
              </a:prstGeom>
              <a:noFill/>
              <a:ln>
                <a:noFill/>
              </a:ln>
            </p:spPr>
            <p:txBody>
              <a:bodyPr anchorCtr="0" anchor="b" bIns="45700" lIns="0" spcFirstLastPara="1" rIns="0" wrap="square" tIns="45700">
                <a:noAutofit/>
              </a:bodyPr>
              <a:lstStyle/>
              <a:p>
                <a:pPr indent="0" lvl="0" marL="0" marR="0" rtl="0" algn="l">
                  <a:spcBef>
                    <a:spcPts val="0"/>
                  </a:spcBef>
                  <a:spcAft>
                    <a:spcPts val="0"/>
                  </a:spcAft>
                  <a:buNone/>
                </a:pPr>
                <a:r>
                  <a:rPr b="1" lang="de-DE" sz="2300">
                    <a:latin typeface="Times New Roman"/>
                    <a:ea typeface="Times New Roman"/>
                    <a:cs typeface="Times New Roman"/>
                    <a:sym typeface="Times New Roman"/>
                  </a:rPr>
                  <a:t>Sensors</a:t>
                </a:r>
                <a:endParaRPr sz="2300">
                  <a:latin typeface="Times New Roman"/>
                  <a:ea typeface="Times New Roman"/>
                  <a:cs typeface="Times New Roman"/>
                  <a:sym typeface="Times New Roman"/>
                </a:endParaRPr>
              </a:p>
            </p:txBody>
          </p:sp>
          <p:sp>
            <p:nvSpPr>
              <p:cNvPr id="490" name="Google Shape;490;p33"/>
              <p:cNvSpPr txBox="1"/>
              <p:nvPr/>
            </p:nvSpPr>
            <p:spPr>
              <a:xfrm>
                <a:off x="8929777" y="1925881"/>
                <a:ext cx="3227400" cy="831000"/>
              </a:xfrm>
              <a:prstGeom prst="rect">
                <a:avLst/>
              </a:prstGeom>
              <a:noFill/>
              <a:ln>
                <a:noFill/>
              </a:ln>
            </p:spPr>
            <p:txBody>
              <a:bodyPr anchorCtr="0" anchor="t" bIns="45700" lIns="0" spcFirstLastPara="1" rIns="0" wrap="square" tIns="45700">
                <a:noAutofit/>
              </a:bodyPr>
              <a:lstStyle/>
              <a:p>
                <a:pPr indent="-311150" lvl="0" marL="457200" rtl="0" algn="l">
                  <a:spcBef>
                    <a:spcPts val="0"/>
                  </a:spcBef>
                  <a:spcAft>
                    <a:spcPts val="0"/>
                  </a:spcAft>
                  <a:buSzPts val="1300"/>
                  <a:buFont typeface="Times New Roman"/>
                  <a:buChar char="❖"/>
                </a:pPr>
                <a:r>
                  <a:rPr lang="de-DE" sz="1300">
                    <a:latin typeface="Times New Roman"/>
                    <a:ea typeface="Times New Roman"/>
                    <a:cs typeface="Times New Roman"/>
                    <a:sym typeface="Times New Roman"/>
                  </a:rPr>
                  <a:t>Sensors (e.g., accelerometers, cameras, LiDAR) collect data about the vehicle's surroundings and motion.</a:t>
                </a:r>
                <a:endParaRPr sz="1300">
                  <a:latin typeface="Times New Roman"/>
                  <a:ea typeface="Times New Roman"/>
                  <a:cs typeface="Times New Roman"/>
                  <a:sym typeface="Times New Roman"/>
                </a:endParaRPr>
              </a:p>
              <a:p>
                <a:pPr indent="0" lvl="0" marL="0" rtl="0" algn="l">
                  <a:spcBef>
                    <a:spcPts val="0"/>
                  </a:spcBef>
                  <a:spcAft>
                    <a:spcPts val="0"/>
                  </a:spcAft>
                  <a:buSzPts val="1100"/>
                  <a:buNone/>
                </a:pPr>
                <a:r>
                  <a:t/>
                </a:r>
                <a:endParaRPr sz="1300">
                  <a:latin typeface="Times New Roman"/>
                  <a:ea typeface="Times New Roman"/>
                  <a:cs typeface="Times New Roman"/>
                  <a:sym typeface="Times New Roman"/>
                </a:endParaRPr>
              </a:p>
              <a:p>
                <a:pPr indent="0" lvl="0" marL="0" marR="0" rtl="0" algn="l">
                  <a:spcBef>
                    <a:spcPts val="0"/>
                  </a:spcBef>
                  <a:spcAft>
                    <a:spcPts val="0"/>
                  </a:spcAft>
                  <a:buNone/>
                </a:pPr>
                <a:r>
                  <a:t/>
                </a:r>
                <a:endParaRPr sz="1300">
                  <a:latin typeface="Times New Roman"/>
                  <a:ea typeface="Times New Roman"/>
                  <a:cs typeface="Times New Roman"/>
                  <a:sym typeface="Times New Roman"/>
                </a:endParaRPr>
              </a:p>
            </p:txBody>
          </p:sp>
        </p:grpSp>
        <p:cxnSp>
          <p:nvCxnSpPr>
            <p:cNvPr id="491" name="Google Shape;491;p33"/>
            <p:cNvCxnSpPr/>
            <p:nvPr/>
          </p:nvCxnSpPr>
          <p:spPr>
            <a:xfrm>
              <a:off x="4219461" y="1115590"/>
              <a:ext cx="0" cy="1280100"/>
            </a:xfrm>
            <a:prstGeom prst="straightConnector1">
              <a:avLst/>
            </a:prstGeom>
            <a:noFill/>
            <a:ln cap="flat" cmpd="sng" w="76200">
              <a:solidFill>
                <a:srgbClr val="F97EB1"/>
              </a:solidFill>
              <a:prstDash val="solid"/>
              <a:miter lim="800000"/>
              <a:headEnd len="sm" w="sm" type="none"/>
              <a:tailEnd len="sm" w="sm" type="none"/>
            </a:ln>
            <a:effectLst>
              <a:outerShdw blurRad="57150" rotWithShape="0" algn="bl" dir="5400000" dist="19050">
                <a:srgbClr val="000000">
                  <a:alpha val="50000"/>
                </a:srgbClr>
              </a:outerShdw>
            </a:effectLst>
          </p:spPr>
        </p:cxnSp>
      </p:grpSp>
      <p:cxnSp>
        <p:nvCxnSpPr>
          <p:cNvPr id="492" name="Google Shape;492;p33"/>
          <p:cNvCxnSpPr/>
          <p:nvPr/>
        </p:nvCxnSpPr>
        <p:spPr>
          <a:xfrm>
            <a:off x="1466568" y="2556368"/>
            <a:ext cx="5238900" cy="0"/>
          </a:xfrm>
          <a:prstGeom prst="straightConnector1">
            <a:avLst/>
          </a:prstGeom>
          <a:noFill/>
          <a:ln cap="flat" cmpd="sng" w="19050">
            <a:solidFill>
              <a:schemeClr val="dk1"/>
            </a:solidFill>
            <a:prstDash val="lgDash"/>
            <a:miter lim="800000"/>
            <a:headEnd len="sm" w="sm" type="none"/>
            <a:tailEnd len="med" w="med" type="stealth"/>
          </a:ln>
          <a:effectLst>
            <a:outerShdw blurRad="57150" rotWithShape="0" algn="bl" dir="5400000" dist="19050">
              <a:srgbClr val="000000">
                <a:alpha val="50000"/>
              </a:srgbClr>
            </a:outerShdw>
          </a:effectLst>
        </p:spPr>
      </p:cxnSp>
      <p:cxnSp>
        <p:nvCxnSpPr>
          <p:cNvPr id="493" name="Google Shape;493;p33"/>
          <p:cNvCxnSpPr/>
          <p:nvPr/>
        </p:nvCxnSpPr>
        <p:spPr>
          <a:xfrm>
            <a:off x="1466568" y="4512429"/>
            <a:ext cx="5238900" cy="0"/>
          </a:xfrm>
          <a:prstGeom prst="straightConnector1">
            <a:avLst/>
          </a:prstGeom>
          <a:noFill/>
          <a:ln cap="flat" cmpd="sng" w="19050">
            <a:solidFill>
              <a:schemeClr val="dk1"/>
            </a:solidFill>
            <a:prstDash val="lgDash"/>
            <a:miter lim="800000"/>
            <a:headEnd len="sm" w="sm" type="none"/>
            <a:tailEnd len="med" w="med" type="stealth"/>
          </a:ln>
          <a:effectLst>
            <a:outerShdw blurRad="57150" rotWithShape="0" algn="bl" dir="5400000" dist="19050">
              <a:srgbClr val="000000">
                <a:alpha val="50000"/>
              </a:srgbClr>
            </a:outerShdw>
          </a:effectLst>
        </p:spPr>
      </p:cxnSp>
      <p:cxnSp>
        <p:nvCxnSpPr>
          <p:cNvPr id="494" name="Google Shape;494;p33"/>
          <p:cNvCxnSpPr/>
          <p:nvPr/>
        </p:nvCxnSpPr>
        <p:spPr>
          <a:xfrm>
            <a:off x="1466568" y="1598800"/>
            <a:ext cx="1129500" cy="1500"/>
          </a:xfrm>
          <a:prstGeom prst="straightConnector1">
            <a:avLst/>
          </a:prstGeom>
          <a:noFill/>
          <a:ln cap="flat" cmpd="sng" w="19050">
            <a:solidFill>
              <a:schemeClr val="lt1"/>
            </a:solidFill>
            <a:prstDash val="lgDash"/>
            <a:miter lim="800000"/>
            <a:headEnd len="sm" w="sm" type="none"/>
            <a:tailEnd len="med" w="med" type="stealth"/>
          </a:ln>
          <a:effectLst>
            <a:outerShdw blurRad="57150" rotWithShape="0" algn="bl" dir="5400000" dist="19050">
              <a:srgbClr val="000000">
                <a:alpha val="50000"/>
              </a:srgbClr>
            </a:outerShdw>
          </a:effectLst>
        </p:spPr>
      </p:cxnSp>
      <p:cxnSp>
        <p:nvCxnSpPr>
          <p:cNvPr id="495" name="Google Shape;495;p33"/>
          <p:cNvCxnSpPr/>
          <p:nvPr/>
        </p:nvCxnSpPr>
        <p:spPr>
          <a:xfrm>
            <a:off x="1466568" y="3512536"/>
            <a:ext cx="1129500" cy="1500"/>
          </a:xfrm>
          <a:prstGeom prst="straightConnector1">
            <a:avLst/>
          </a:prstGeom>
          <a:noFill/>
          <a:ln cap="flat" cmpd="sng" w="19050">
            <a:solidFill>
              <a:schemeClr val="lt1"/>
            </a:solidFill>
            <a:prstDash val="lgDash"/>
            <a:miter lim="800000"/>
            <a:headEnd len="sm" w="sm" type="none"/>
            <a:tailEnd len="med" w="med" type="stealth"/>
          </a:ln>
          <a:effectLst>
            <a:outerShdw blurRad="57150" rotWithShape="0" algn="bl" dir="5400000" dist="19050">
              <a:srgbClr val="000000">
                <a:alpha val="50000"/>
              </a:srgbClr>
            </a:outerShdw>
          </a:effectLst>
        </p:spPr>
      </p:cxnSp>
      <p:pic>
        <p:nvPicPr>
          <p:cNvPr id="496" name="Google Shape;496;p33"/>
          <p:cNvPicPr preferRelativeResize="0"/>
          <p:nvPr/>
        </p:nvPicPr>
        <p:blipFill>
          <a:blip r:embed="rId3">
            <a:alphaModFix/>
          </a:blip>
          <a:stretch>
            <a:fillRect/>
          </a:stretch>
        </p:blipFill>
        <p:spPr>
          <a:xfrm>
            <a:off x="7009650" y="4289472"/>
            <a:ext cx="2515500" cy="689613"/>
          </a:xfrm>
          <a:prstGeom prst="rect">
            <a:avLst/>
          </a:prstGeom>
          <a:noFill/>
          <a:ln>
            <a:noFill/>
          </a:ln>
        </p:spPr>
      </p:pic>
      <p:sp>
        <p:nvSpPr>
          <p:cNvPr id="497" name="Google Shape;497;p33"/>
          <p:cNvSpPr txBox="1"/>
          <p:nvPr/>
        </p:nvSpPr>
        <p:spPr>
          <a:xfrm>
            <a:off x="9418200" y="4313700"/>
            <a:ext cx="2106000" cy="6897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632740"/>
              </a:buClr>
              <a:buSzPts val="1000"/>
              <a:buFont typeface="Times New Roman"/>
              <a:buChar char="❖"/>
            </a:pPr>
            <a:r>
              <a:rPr b="1" lang="de-DE" sz="1000">
                <a:solidFill>
                  <a:srgbClr val="632740"/>
                </a:solidFill>
                <a:latin typeface="Times New Roman"/>
                <a:ea typeface="Times New Roman"/>
                <a:cs typeface="Times New Roman"/>
                <a:sym typeface="Times New Roman"/>
              </a:rPr>
              <a:t>β: Breakover angle</a:t>
            </a:r>
            <a:endParaRPr b="1" sz="1000">
              <a:solidFill>
                <a:srgbClr val="632740"/>
              </a:solidFill>
              <a:latin typeface="Times New Roman"/>
              <a:ea typeface="Times New Roman"/>
              <a:cs typeface="Times New Roman"/>
              <a:sym typeface="Times New Roman"/>
            </a:endParaRPr>
          </a:p>
          <a:p>
            <a:pPr indent="-292100" lvl="0" marL="457200" rtl="0" algn="l">
              <a:spcBef>
                <a:spcPts val="0"/>
              </a:spcBef>
              <a:spcAft>
                <a:spcPts val="0"/>
              </a:spcAft>
              <a:buClr>
                <a:srgbClr val="632740"/>
              </a:buClr>
              <a:buSzPts val="1000"/>
              <a:buFont typeface="Times New Roman"/>
              <a:buChar char="❖"/>
            </a:pPr>
            <a:r>
              <a:rPr b="1" lang="de-DE" sz="1000">
                <a:solidFill>
                  <a:srgbClr val="632740"/>
                </a:solidFill>
                <a:latin typeface="Times New Roman"/>
                <a:ea typeface="Times New Roman"/>
                <a:cs typeface="Times New Roman"/>
                <a:sym typeface="Times New Roman"/>
              </a:rPr>
              <a:t>gc: Ground Clearance</a:t>
            </a:r>
            <a:endParaRPr b="1" sz="1000">
              <a:solidFill>
                <a:srgbClr val="632740"/>
              </a:solidFill>
              <a:latin typeface="Times New Roman"/>
              <a:ea typeface="Times New Roman"/>
              <a:cs typeface="Times New Roman"/>
              <a:sym typeface="Times New Roman"/>
            </a:endParaRPr>
          </a:p>
          <a:p>
            <a:pPr indent="-292100" lvl="0" marL="457200" rtl="0" algn="l">
              <a:spcBef>
                <a:spcPts val="0"/>
              </a:spcBef>
              <a:spcAft>
                <a:spcPts val="0"/>
              </a:spcAft>
              <a:buClr>
                <a:srgbClr val="632740"/>
              </a:buClr>
              <a:buSzPts val="1000"/>
              <a:buFont typeface="Times New Roman"/>
              <a:buChar char="❖"/>
            </a:pPr>
            <a:r>
              <a:rPr b="1" lang="de-DE" sz="1000">
                <a:solidFill>
                  <a:srgbClr val="632740"/>
                </a:solidFill>
                <a:latin typeface="Times New Roman"/>
                <a:ea typeface="Times New Roman"/>
                <a:cs typeface="Times New Roman"/>
                <a:sym typeface="Times New Roman"/>
              </a:rPr>
              <a:t>wb: Wheel Base</a:t>
            </a:r>
            <a:endParaRPr b="1" sz="1000">
              <a:solidFill>
                <a:srgbClr val="632740"/>
              </a:solidFill>
              <a:latin typeface="Times New Roman"/>
              <a:ea typeface="Times New Roman"/>
              <a:cs typeface="Times New Roman"/>
              <a:sym typeface="Times New Roman"/>
            </a:endParaRPr>
          </a:p>
        </p:txBody>
      </p:sp>
      <p:pic>
        <p:nvPicPr>
          <p:cNvPr id="498" name="Google Shape;498;p33"/>
          <p:cNvPicPr preferRelativeResize="0"/>
          <p:nvPr/>
        </p:nvPicPr>
        <p:blipFill>
          <a:blip r:embed="rId4">
            <a:alphaModFix/>
          </a:blip>
          <a:stretch>
            <a:fillRect/>
          </a:stretch>
        </p:blipFill>
        <p:spPr>
          <a:xfrm>
            <a:off x="7644112" y="5301521"/>
            <a:ext cx="3152425" cy="1338455"/>
          </a:xfrm>
          <a:prstGeom prst="rect">
            <a:avLst/>
          </a:prstGeom>
          <a:noFill/>
          <a:ln>
            <a:noFill/>
          </a:ln>
          <a:effectLst>
            <a:outerShdw blurRad="57150" rotWithShape="0" algn="bl" dir="5400000" dist="19050">
              <a:srgbClr val="000000">
                <a:alpha val="22000"/>
              </a:srgbClr>
            </a:outerShdw>
          </a:effectLst>
        </p:spPr>
      </p:pic>
      <p:cxnSp>
        <p:nvCxnSpPr>
          <p:cNvPr id="499" name="Google Shape;499;p33"/>
          <p:cNvCxnSpPr/>
          <p:nvPr/>
        </p:nvCxnSpPr>
        <p:spPr>
          <a:xfrm>
            <a:off x="1466568" y="5576473"/>
            <a:ext cx="1129500" cy="1500"/>
          </a:xfrm>
          <a:prstGeom prst="straightConnector1">
            <a:avLst/>
          </a:prstGeom>
          <a:noFill/>
          <a:ln cap="flat" cmpd="sng" w="19050">
            <a:solidFill>
              <a:schemeClr val="lt1"/>
            </a:solidFill>
            <a:prstDash val="lgDash"/>
            <a:miter lim="800000"/>
            <a:headEnd len="sm" w="sm" type="none"/>
            <a:tailEnd len="med" w="med" type="stealth"/>
          </a:ln>
          <a:effectLst>
            <a:outerShdw blurRad="57150" rotWithShape="0" algn="bl" dir="5400000" dist="19050">
              <a:srgbClr val="000000">
                <a:alpha val="50000"/>
              </a:srgbClr>
            </a:outerShdw>
          </a:effectLst>
        </p:spPr>
      </p:cxnSp>
      <p:pic>
        <p:nvPicPr>
          <p:cNvPr id="500" name="Google Shape;500;p33"/>
          <p:cNvPicPr preferRelativeResize="0"/>
          <p:nvPr/>
        </p:nvPicPr>
        <p:blipFill>
          <a:blip r:embed="rId5">
            <a:alphaModFix/>
          </a:blip>
          <a:stretch>
            <a:fillRect/>
          </a:stretch>
        </p:blipFill>
        <p:spPr>
          <a:xfrm>
            <a:off x="5392075" y="737675"/>
            <a:ext cx="585925" cy="585925"/>
          </a:xfrm>
          <a:prstGeom prst="rect">
            <a:avLst/>
          </a:prstGeom>
          <a:noFill/>
          <a:ln>
            <a:noFill/>
          </a:ln>
          <a:effectLst>
            <a:outerShdw blurRad="57150" rotWithShape="0" algn="bl" dir="5400000" dist="19050">
              <a:srgbClr val="000000">
                <a:alpha val="40000"/>
              </a:srgbClr>
            </a:outerShdw>
          </a:effectLst>
        </p:spPr>
      </p:pic>
      <p:pic>
        <p:nvPicPr>
          <p:cNvPr id="501" name="Google Shape;501;p33"/>
          <p:cNvPicPr preferRelativeResize="0"/>
          <p:nvPr/>
        </p:nvPicPr>
        <p:blipFill>
          <a:blip r:embed="rId6">
            <a:alphaModFix/>
          </a:blip>
          <a:stretch>
            <a:fillRect/>
          </a:stretch>
        </p:blipFill>
        <p:spPr>
          <a:xfrm>
            <a:off x="8453625" y="1680825"/>
            <a:ext cx="537625" cy="537625"/>
          </a:xfrm>
          <a:prstGeom prst="rect">
            <a:avLst/>
          </a:prstGeom>
          <a:noFill/>
          <a:ln>
            <a:noFill/>
          </a:ln>
          <a:effectLst>
            <a:outerShdw blurRad="57150" rotWithShape="0" algn="bl" dir="5400000" dist="19050">
              <a:srgbClr val="000000">
                <a:alpha val="50000"/>
              </a:srgbClr>
            </a:outerShdw>
          </a:effectLst>
        </p:spPr>
      </p:pic>
      <p:pic>
        <p:nvPicPr>
          <p:cNvPr id="502" name="Google Shape;502;p33"/>
          <p:cNvPicPr preferRelativeResize="0"/>
          <p:nvPr/>
        </p:nvPicPr>
        <p:blipFill>
          <a:blip r:embed="rId7">
            <a:alphaModFix/>
          </a:blip>
          <a:stretch>
            <a:fillRect/>
          </a:stretch>
        </p:blipFill>
        <p:spPr>
          <a:xfrm>
            <a:off x="5468275" y="2692850"/>
            <a:ext cx="585925" cy="585925"/>
          </a:xfrm>
          <a:prstGeom prst="rect">
            <a:avLst/>
          </a:prstGeom>
          <a:noFill/>
          <a:ln>
            <a:noFill/>
          </a:ln>
          <a:effectLst>
            <a:outerShdw blurRad="57150" rotWithShape="0" algn="bl" dir="5400000" dist="19050">
              <a:srgbClr val="000000">
                <a:alpha val="50000"/>
              </a:srgbClr>
            </a:outerShdw>
          </a:effectLst>
        </p:spPr>
      </p:pic>
      <p:pic>
        <p:nvPicPr>
          <p:cNvPr id="503" name="Google Shape;503;p33"/>
          <p:cNvPicPr preferRelativeResize="0"/>
          <p:nvPr/>
        </p:nvPicPr>
        <p:blipFill>
          <a:blip r:embed="rId8">
            <a:alphaModFix/>
          </a:blip>
          <a:stretch>
            <a:fillRect/>
          </a:stretch>
        </p:blipFill>
        <p:spPr>
          <a:xfrm>
            <a:off x="8515350" y="3638550"/>
            <a:ext cx="585925" cy="585925"/>
          </a:xfrm>
          <a:prstGeom prst="rect">
            <a:avLst/>
          </a:prstGeom>
          <a:noFill/>
          <a:ln>
            <a:noFill/>
          </a:ln>
          <a:effectLst>
            <a:outerShdw blurRad="57150" rotWithShape="0" algn="bl" dir="5400000" dist="19050">
              <a:srgbClr val="000000">
                <a:alpha val="60000"/>
              </a:srgbClr>
            </a:outerShdw>
          </a:effectLst>
        </p:spPr>
      </p:pic>
      <p:pic>
        <p:nvPicPr>
          <p:cNvPr id="504" name="Google Shape;504;p33"/>
          <p:cNvPicPr preferRelativeResize="0"/>
          <p:nvPr/>
        </p:nvPicPr>
        <p:blipFill>
          <a:blip r:embed="rId9">
            <a:alphaModFix/>
          </a:blip>
          <a:stretch>
            <a:fillRect/>
          </a:stretch>
        </p:blipFill>
        <p:spPr>
          <a:xfrm>
            <a:off x="5510075" y="4649150"/>
            <a:ext cx="585925" cy="585925"/>
          </a:xfrm>
          <a:prstGeom prst="rect">
            <a:avLst/>
          </a:prstGeom>
          <a:noFill/>
          <a:ln>
            <a:noFill/>
          </a:ln>
          <a:effectLst>
            <a:outerShdw blurRad="57150" rotWithShape="0" algn="bl" dir="5400000" dist="19050">
              <a:srgbClr val="000000">
                <a:alpha val="50000"/>
              </a:srgbClr>
            </a:outerShdw>
          </a:effectLst>
        </p:spPr>
      </p:pic>
      <p:sp>
        <p:nvSpPr>
          <p:cNvPr id="505" name="Google Shape;505;p33"/>
          <p:cNvSpPr txBox="1"/>
          <p:nvPr/>
        </p:nvSpPr>
        <p:spPr>
          <a:xfrm>
            <a:off x="2690875" y="171425"/>
            <a:ext cx="9089700" cy="585900"/>
          </a:xfrm>
          <a:prstGeom prst="rect">
            <a:avLst/>
          </a:prstGeom>
          <a:noFill/>
          <a:ln>
            <a:noFill/>
          </a:ln>
          <a:effectLst>
            <a:outerShdw blurRad="57150" rotWithShape="0" algn="bl" dir="5400000" dist="19050">
              <a:schemeClr val="dk1">
                <a:alpha val="28000"/>
              </a:scheme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i="1" lang="de-DE" sz="2100" u="sng">
                <a:solidFill>
                  <a:srgbClr val="632740"/>
                </a:solidFill>
                <a:latin typeface="Times New Roman"/>
                <a:ea typeface="Times New Roman"/>
                <a:cs typeface="Times New Roman"/>
                <a:sym typeface="Times New Roman"/>
              </a:rPr>
              <a:t>STEPS FOR AUTOMATIC GROUND CLEARANCE ADJUSTMENT</a:t>
            </a:r>
            <a:endParaRPr b="1" i="1" sz="2100" u="sng">
              <a:solidFill>
                <a:srgbClr val="632740"/>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